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900" b="1" i="0">
                <a:solidFill>
                  <a:srgbClr val="5234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900" b="1" i="0">
                <a:solidFill>
                  <a:srgbClr val="5234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900" b="1" i="0">
                <a:solidFill>
                  <a:srgbClr val="5234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933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7291" y="-59130"/>
            <a:ext cx="6710680" cy="1992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900" b="1" i="0">
                <a:solidFill>
                  <a:srgbClr val="5234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452" y="2320340"/>
            <a:ext cx="13605094" cy="687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925" y="1516191"/>
            <a:ext cx="7099934" cy="572071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 marR="5080">
              <a:lnSpc>
                <a:spcPts val="8800"/>
              </a:lnSpc>
              <a:spcBef>
                <a:spcPts val="1090"/>
              </a:spcBef>
            </a:pPr>
            <a:r>
              <a:rPr dirty="0" sz="8000" spc="-360" b="1">
                <a:solidFill>
                  <a:srgbClr val="FAFAFA"/>
                </a:solidFill>
                <a:latin typeface="Trebuchet MS"/>
                <a:cs typeface="Trebuchet MS"/>
              </a:rPr>
              <a:t>Coba </a:t>
            </a:r>
            <a:r>
              <a:rPr dirty="0" sz="8000" spc="-655" b="1">
                <a:solidFill>
                  <a:srgbClr val="FAFAFA"/>
                </a:solidFill>
                <a:latin typeface="Trebuchet MS"/>
                <a:cs typeface="Trebuchet MS"/>
              </a:rPr>
              <a:t>bayangkan  </a:t>
            </a:r>
            <a:r>
              <a:rPr dirty="0" sz="8000" spc="-610" b="1">
                <a:solidFill>
                  <a:srgbClr val="FAFAFA"/>
                </a:solidFill>
                <a:latin typeface="Trebuchet MS"/>
                <a:cs typeface="Trebuchet MS"/>
              </a:rPr>
              <a:t>jika </a:t>
            </a:r>
            <a:r>
              <a:rPr dirty="0" sz="8000" spc="-525" b="1">
                <a:solidFill>
                  <a:srgbClr val="FAFAFA"/>
                </a:solidFill>
                <a:latin typeface="Trebuchet MS"/>
                <a:cs typeface="Trebuchet MS"/>
              </a:rPr>
              <a:t>kita </a:t>
            </a:r>
            <a:r>
              <a:rPr dirty="0" sz="8000" spc="-505" b="1">
                <a:solidFill>
                  <a:srgbClr val="FAFAFA"/>
                </a:solidFill>
                <a:latin typeface="Trebuchet MS"/>
                <a:cs typeface="Trebuchet MS"/>
              </a:rPr>
              <a:t>memiliki  </a:t>
            </a:r>
            <a:r>
              <a:rPr dirty="0" sz="8000" spc="-580" b="1">
                <a:solidFill>
                  <a:srgbClr val="FAFAFA"/>
                </a:solidFill>
                <a:latin typeface="Trebuchet MS"/>
                <a:cs typeface="Trebuchet MS"/>
              </a:rPr>
              <a:t>buku </a:t>
            </a:r>
            <a:r>
              <a:rPr dirty="0" sz="8000" spc="-685" b="1">
                <a:solidFill>
                  <a:srgbClr val="FAFAFA"/>
                </a:solidFill>
                <a:latin typeface="Trebuchet MS"/>
                <a:cs typeface="Trebuchet MS"/>
              </a:rPr>
              <a:t>dengan  </a:t>
            </a:r>
            <a:r>
              <a:rPr dirty="0" sz="8000" spc="-670" b="1">
                <a:solidFill>
                  <a:srgbClr val="FAFAFA"/>
                </a:solidFill>
                <a:latin typeface="Trebuchet MS"/>
                <a:cs typeface="Trebuchet MS"/>
              </a:rPr>
              <a:t>halaman</a:t>
            </a:r>
            <a:r>
              <a:rPr dirty="0" sz="8000" spc="-545" b="1">
                <a:solidFill>
                  <a:srgbClr val="FAFAFA"/>
                </a:solidFill>
                <a:latin typeface="Trebuchet MS"/>
                <a:cs typeface="Trebuchet MS"/>
              </a:rPr>
              <a:t> </a:t>
            </a:r>
            <a:r>
              <a:rPr dirty="0" sz="8000" spc="-660" b="1">
                <a:solidFill>
                  <a:srgbClr val="FAFAFA"/>
                </a:solidFill>
                <a:latin typeface="Trebuchet MS"/>
                <a:cs typeface="Trebuchet MS"/>
              </a:rPr>
              <a:t>yang</a:t>
            </a:r>
            <a:endParaRPr sz="8000">
              <a:latin typeface="Trebuchet MS"/>
              <a:cs typeface="Trebuchet MS"/>
            </a:endParaRPr>
          </a:p>
          <a:p>
            <a:pPr marL="12700">
              <a:lnSpc>
                <a:spcPts val="8645"/>
              </a:lnSpc>
            </a:pPr>
            <a:r>
              <a:rPr dirty="0" sz="8000" spc="-605" b="1">
                <a:solidFill>
                  <a:srgbClr val="FAFAFA"/>
                </a:solidFill>
                <a:latin typeface="Trebuchet MS"/>
                <a:cs typeface="Trebuchet MS"/>
              </a:rPr>
              <a:t>tak</a:t>
            </a:r>
            <a:r>
              <a:rPr dirty="0" sz="8000" spc="-545" b="1">
                <a:solidFill>
                  <a:srgbClr val="FAFAFA"/>
                </a:solidFill>
                <a:latin typeface="Trebuchet MS"/>
                <a:cs typeface="Trebuchet MS"/>
              </a:rPr>
              <a:t> </a:t>
            </a:r>
            <a:r>
              <a:rPr dirty="0" sz="8000" spc="-585" b="1">
                <a:solidFill>
                  <a:srgbClr val="FAFAFA"/>
                </a:solidFill>
                <a:latin typeface="Trebuchet MS"/>
                <a:cs typeface="Trebuchet MS"/>
              </a:rPr>
              <a:t>terhingga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9625" y="7928396"/>
            <a:ext cx="7115175" cy="76200"/>
          </a:xfrm>
          <a:custGeom>
            <a:avLst/>
            <a:gdLst/>
            <a:ahLst/>
            <a:cxnLst/>
            <a:rect l="l" t="t" r="r" b="b"/>
            <a:pathLst>
              <a:path w="7115175" h="76200">
                <a:moveTo>
                  <a:pt x="7115175" y="76200"/>
                </a:moveTo>
                <a:lnTo>
                  <a:pt x="0" y="76200"/>
                </a:lnTo>
                <a:lnTo>
                  <a:pt x="0" y="0"/>
                </a:lnTo>
                <a:lnTo>
                  <a:pt x="7115175" y="0"/>
                </a:lnTo>
                <a:lnTo>
                  <a:pt x="7115175" y="76200"/>
                </a:lnTo>
                <a:close/>
              </a:path>
            </a:pathLst>
          </a:custGeom>
          <a:solidFill>
            <a:srgbClr val="CBB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3568" y="8302151"/>
            <a:ext cx="218999" cy="21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3568" y="8671996"/>
            <a:ext cx="218999" cy="21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4760" y="9039225"/>
            <a:ext cx="219074" cy="21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700" y="1028699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504824" y="1009649"/>
                </a:moveTo>
                <a:lnTo>
                  <a:pt x="456207" y="1007339"/>
                </a:lnTo>
                <a:lnTo>
                  <a:pt x="408896" y="1000547"/>
                </a:lnTo>
                <a:lnTo>
                  <a:pt x="363105" y="989486"/>
                </a:lnTo>
                <a:lnTo>
                  <a:pt x="319044" y="974367"/>
                </a:lnTo>
                <a:lnTo>
                  <a:pt x="276925" y="955402"/>
                </a:lnTo>
                <a:lnTo>
                  <a:pt x="236961" y="932802"/>
                </a:lnTo>
                <a:lnTo>
                  <a:pt x="199361" y="906779"/>
                </a:lnTo>
                <a:lnTo>
                  <a:pt x="164338" y="877545"/>
                </a:lnTo>
                <a:lnTo>
                  <a:pt x="132104" y="845311"/>
                </a:lnTo>
                <a:lnTo>
                  <a:pt x="102870" y="810288"/>
                </a:lnTo>
                <a:lnTo>
                  <a:pt x="76847" y="772688"/>
                </a:lnTo>
                <a:lnTo>
                  <a:pt x="54247" y="732724"/>
                </a:lnTo>
                <a:lnTo>
                  <a:pt x="35282" y="690605"/>
                </a:lnTo>
                <a:lnTo>
                  <a:pt x="20163" y="646544"/>
                </a:lnTo>
                <a:lnTo>
                  <a:pt x="9102" y="600753"/>
                </a:lnTo>
                <a:lnTo>
                  <a:pt x="2310" y="553442"/>
                </a:lnTo>
                <a:lnTo>
                  <a:pt x="0" y="504824"/>
                </a:lnTo>
                <a:lnTo>
                  <a:pt x="2310" y="456207"/>
                </a:lnTo>
                <a:lnTo>
                  <a:pt x="9102" y="408896"/>
                </a:lnTo>
                <a:lnTo>
                  <a:pt x="20163" y="363105"/>
                </a:lnTo>
                <a:lnTo>
                  <a:pt x="35282" y="319044"/>
                </a:lnTo>
                <a:lnTo>
                  <a:pt x="54247" y="276925"/>
                </a:lnTo>
                <a:lnTo>
                  <a:pt x="76847" y="236961"/>
                </a:lnTo>
                <a:lnTo>
                  <a:pt x="102870" y="199361"/>
                </a:lnTo>
                <a:lnTo>
                  <a:pt x="132104" y="164338"/>
                </a:lnTo>
                <a:lnTo>
                  <a:pt x="164338" y="132104"/>
                </a:lnTo>
                <a:lnTo>
                  <a:pt x="199361" y="102870"/>
                </a:lnTo>
                <a:lnTo>
                  <a:pt x="236961" y="76847"/>
                </a:lnTo>
                <a:lnTo>
                  <a:pt x="276925" y="54247"/>
                </a:lnTo>
                <a:lnTo>
                  <a:pt x="319044" y="35282"/>
                </a:lnTo>
                <a:lnTo>
                  <a:pt x="363105" y="20163"/>
                </a:lnTo>
                <a:lnTo>
                  <a:pt x="408896" y="9102"/>
                </a:lnTo>
                <a:lnTo>
                  <a:pt x="456207" y="2310"/>
                </a:lnTo>
                <a:lnTo>
                  <a:pt x="504824" y="0"/>
                </a:lnTo>
                <a:lnTo>
                  <a:pt x="553442" y="2310"/>
                </a:lnTo>
                <a:lnTo>
                  <a:pt x="600753" y="9102"/>
                </a:lnTo>
                <a:lnTo>
                  <a:pt x="646544" y="20163"/>
                </a:lnTo>
                <a:lnTo>
                  <a:pt x="690605" y="35282"/>
                </a:lnTo>
                <a:lnTo>
                  <a:pt x="732724" y="54247"/>
                </a:lnTo>
                <a:lnTo>
                  <a:pt x="772688" y="76847"/>
                </a:lnTo>
                <a:lnTo>
                  <a:pt x="810288" y="102870"/>
                </a:lnTo>
                <a:lnTo>
                  <a:pt x="845311" y="132104"/>
                </a:lnTo>
                <a:lnTo>
                  <a:pt x="877545" y="164338"/>
                </a:lnTo>
                <a:lnTo>
                  <a:pt x="906779" y="199361"/>
                </a:lnTo>
                <a:lnTo>
                  <a:pt x="932802" y="236961"/>
                </a:lnTo>
                <a:lnTo>
                  <a:pt x="955402" y="276925"/>
                </a:lnTo>
                <a:lnTo>
                  <a:pt x="974367" y="319044"/>
                </a:lnTo>
                <a:lnTo>
                  <a:pt x="989486" y="363105"/>
                </a:lnTo>
                <a:lnTo>
                  <a:pt x="1000547" y="408896"/>
                </a:lnTo>
                <a:lnTo>
                  <a:pt x="1007339" y="456207"/>
                </a:lnTo>
                <a:lnTo>
                  <a:pt x="1009649" y="504824"/>
                </a:lnTo>
                <a:lnTo>
                  <a:pt x="1007339" y="553442"/>
                </a:lnTo>
                <a:lnTo>
                  <a:pt x="1000547" y="600753"/>
                </a:lnTo>
                <a:lnTo>
                  <a:pt x="989486" y="646544"/>
                </a:lnTo>
                <a:lnTo>
                  <a:pt x="974367" y="690605"/>
                </a:lnTo>
                <a:lnTo>
                  <a:pt x="955402" y="732724"/>
                </a:lnTo>
                <a:lnTo>
                  <a:pt x="932802" y="772688"/>
                </a:lnTo>
                <a:lnTo>
                  <a:pt x="906779" y="810288"/>
                </a:lnTo>
                <a:lnTo>
                  <a:pt x="877545" y="845311"/>
                </a:lnTo>
                <a:lnTo>
                  <a:pt x="845311" y="877545"/>
                </a:lnTo>
                <a:lnTo>
                  <a:pt x="810288" y="906779"/>
                </a:lnTo>
                <a:lnTo>
                  <a:pt x="772688" y="932802"/>
                </a:lnTo>
                <a:lnTo>
                  <a:pt x="732724" y="955402"/>
                </a:lnTo>
                <a:lnTo>
                  <a:pt x="690605" y="974367"/>
                </a:lnTo>
                <a:lnTo>
                  <a:pt x="646544" y="989486"/>
                </a:lnTo>
                <a:lnTo>
                  <a:pt x="600753" y="1000547"/>
                </a:lnTo>
                <a:lnTo>
                  <a:pt x="553442" y="1007339"/>
                </a:lnTo>
                <a:lnTo>
                  <a:pt x="504824" y="1009649"/>
                </a:lnTo>
                <a:close/>
              </a:path>
            </a:pathLst>
          </a:custGeom>
          <a:solidFill>
            <a:srgbClr val="D0B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89322" y="1258076"/>
            <a:ext cx="286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8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1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314" y="4767969"/>
            <a:ext cx="236854" cy="669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200" spc="-800" b="1">
                <a:solidFill>
                  <a:srgbClr val="FAFAFA"/>
                </a:solidFill>
                <a:latin typeface="Trebuchet MS"/>
                <a:cs typeface="Trebuchet MS"/>
              </a:rPr>
              <a:t>3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6925" y="8586272"/>
            <a:ext cx="3851910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-50">
                <a:solidFill>
                  <a:srgbClr val="FAFAFA"/>
                </a:solidFill>
                <a:latin typeface="Arial"/>
                <a:cs typeface="Arial"/>
              </a:rPr>
              <a:t>Apakah</a:t>
            </a:r>
            <a:r>
              <a:rPr dirty="0" sz="3850" spc="-345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850" spc="-20">
                <a:solidFill>
                  <a:srgbClr val="FAFAFA"/>
                </a:solidFill>
                <a:latin typeface="Arial"/>
                <a:cs typeface="Arial"/>
              </a:rPr>
              <a:t>mungkin?</a:t>
            </a:r>
            <a:endParaRPr sz="3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64515" y="5060412"/>
            <a:ext cx="478790" cy="464248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800" spc="204">
                <a:solidFill>
                  <a:srgbClr val="FAFAFA"/>
                </a:solidFill>
                <a:latin typeface="Trebuchet MS"/>
                <a:cs typeface="Trebuchet MS"/>
              </a:rPr>
              <a:t>PRODUCT</a:t>
            </a:r>
            <a:r>
              <a:rPr dirty="0" sz="2800" spc="-65">
                <a:solidFill>
                  <a:srgbClr val="FAFAFA"/>
                </a:solidFill>
                <a:latin typeface="Trebuchet MS"/>
                <a:cs typeface="Trebuchet MS"/>
              </a:rPr>
              <a:t> </a:t>
            </a:r>
            <a:r>
              <a:rPr dirty="0" sz="2800" spc="175">
                <a:solidFill>
                  <a:srgbClr val="FAFAFA"/>
                </a:solidFill>
                <a:latin typeface="Trebuchet MS"/>
                <a:cs typeface="Trebuchet MS"/>
              </a:rPr>
              <a:t>INTRIODUCTION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23356" y="1755373"/>
            <a:ext cx="5858510" cy="5829935"/>
            <a:chOff x="10823356" y="1755373"/>
            <a:chExt cx="5858510" cy="5829935"/>
          </a:xfrm>
        </p:grpSpPr>
        <p:sp>
          <p:nvSpPr>
            <p:cNvPr id="13" name="object 13"/>
            <p:cNvSpPr/>
            <p:nvPr/>
          </p:nvSpPr>
          <p:spPr>
            <a:xfrm>
              <a:off x="11131021" y="2034723"/>
              <a:ext cx="5550535" cy="5550535"/>
            </a:xfrm>
            <a:custGeom>
              <a:avLst/>
              <a:gdLst/>
              <a:ahLst/>
              <a:cxnLst/>
              <a:rect l="l" t="t" r="r" b="b"/>
              <a:pathLst>
                <a:path w="5550534" h="5550534">
                  <a:moveTo>
                    <a:pt x="5221810" y="5550453"/>
                  </a:moveTo>
                  <a:lnTo>
                    <a:pt x="329914" y="5550453"/>
                  </a:lnTo>
                  <a:lnTo>
                    <a:pt x="298339" y="5548160"/>
                  </a:lnTo>
                  <a:lnTo>
                    <a:pt x="253367" y="5538778"/>
                  </a:lnTo>
                  <a:lnTo>
                    <a:pt x="210741" y="5523823"/>
                  </a:lnTo>
                  <a:lnTo>
                    <a:pt x="170868" y="5503700"/>
                  </a:lnTo>
                  <a:lnTo>
                    <a:pt x="134156" y="5478813"/>
                  </a:lnTo>
                  <a:lnTo>
                    <a:pt x="101013" y="5449568"/>
                  </a:lnTo>
                  <a:lnTo>
                    <a:pt x="71850" y="5416369"/>
                  </a:lnTo>
                  <a:lnTo>
                    <a:pt x="47072" y="5379620"/>
                  </a:lnTo>
                  <a:lnTo>
                    <a:pt x="27090" y="5339726"/>
                  </a:lnTo>
                  <a:lnTo>
                    <a:pt x="12312" y="5297092"/>
                  </a:lnTo>
                  <a:lnTo>
                    <a:pt x="3145" y="5252122"/>
                  </a:lnTo>
                  <a:lnTo>
                    <a:pt x="73" y="5206319"/>
                  </a:lnTo>
                  <a:lnTo>
                    <a:pt x="0" y="345229"/>
                  </a:lnTo>
                  <a:lnTo>
                    <a:pt x="3145" y="298335"/>
                  </a:lnTo>
                  <a:lnTo>
                    <a:pt x="12312" y="253367"/>
                  </a:lnTo>
                  <a:lnTo>
                    <a:pt x="27090" y="210743"/>
                  </a:lnTo>
                  <a:lnTo>
                    <a:pt x="47072" y="170871"/>
                  </a:lnTo>
                  <a:lnTo>
                    <a:pt x="71850" y="134160"/>
                  </a:lnTo>
                  <a:lnTo>
                    <a:pt x="101013" y="101017"/>
                  </a:lnTo>
                  <a:lnTo>
                    <a:pt x="134156" y="71853"/>
                  </a:lnTo>
                  <a:lnTo>
                    <a:pt x="170868" y="47075"/>
                  </a:lnTo>
                  <a:lnTo>
                    <a:pt x="210741" y="27093"/>
                  </a:lnTo>
                  <a:lnTo>
                    <a:pt x="253367" y="12313"/>
                  </a:lnTo>
                  <a:lnTo>
                    <a:pt x="298339" y="3146"/>
                  </a:lnTo>
                  <a:lnTo>
                    <a:pt x="345246" y="0"/>
                  </a:lnTo>
                  <a:lnTo>
                    <a:pt x="5206318" y="0"/>
                  </a:lnTo>
                  <a:lnTo>
                    <a:pt x="5252966" y="3146"/>
                  </a:lnTo>
                  <a:lnTo>
                    <a:pt x="5297721" y="12313"/>
                  </a:lnTo>
                  <a:lnTo>
                    <a:pt x="5340171" y="27093"/>
                  </a:lnTo>
                  <a:lnTo>
                    <a:pt x="5379903" y="47075"/>
                  </a:lnTo>
                  <a:lnTo>
                    <a:pt x="5416505" y="71853"/>
                  </a:lnTo>
                  <a:lnTo>
                    <a:pt x="5449564" y="101017"/>
                  </a:lnTo>
                  <a:lnTo>
                    <a:pt x="5478668" y="134160"/>
                  </a:lnTo>
                  <a:lnTo>
                    <a:pt x="5503406" y="170871"/>
                  </a:lnTo>
                  <a:lnTo>
                    <a:pt x="5523363" y="210743"/>
                  </a:lnTo>
                  <a:lnTo>
                    <a:pt x="5538130" y="253367"/>
                  </a:lnTo>
                  <a:lnTo>
                    <a:pt x="5547292" y="298335"/>
                  </a:lnTo>
                  <a:lnTo>
                    <a:pt x="5550437" y="345229"/>
                  </a:lnTo>
                  <a:lnTo>
                    <a:pt x="5550437" y="5206319"/>
                  </a:lnTo>
                  <a:lnTo>
                    <a:pt x="5547291" y="5253220"/>
                  </a:lnTo>
                  <a:lnTo>
                    <a:pt x="5538125" y="5298187"/>
                  </a:lnTo>
                  <a:lnTo>
                    <a:pt x="5523346" y="5340811"/>
                  </a:lnTo>
                  <a:lnTo>
                    <a:pt x="5503365" y="5380683"/>
                  </a:lnTo>
                  <a:lnTo>
                    <a:pt x="5478589" y="5417396"/>
                  </a:lnTo>
                  <a:lnTo>
                    <a:pt x="5449427" y="5450540"/>
                  </a:lnTo>
                  <a:lnTo>
                    <a:pt x="5416287" y="5479706"/>
                  </a:lnTo>
                  <a:lnTo>
                    <a:pt x="5379578" y="5504485"/>
                  </a:lnTo>
                  <a:lnTo>
                    <a:pt x="5339708" y="5524470"/>
                  </a:lnTo>
                  <a:lnTo>
                    <a:pt x="5297086" y="5539251"/>
                  </a:lnTo>
                  <a:lnTo>
                    <a:pt x="5252121" y="5548419"/>
                  </a:lnTo>
                  <a:lnTo>
                    <a:pt x="5221810" y="5550453"/>
                  </a:lnTo>
                  <a:close/>
                </a:path>
              </a:pathLst>
            </a:custGeom>
            <a:solidFill>
              <a:srgbClr val="B8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823356" y="1755373"/>
              <a:ext cx="5549889" cy="55504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816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07526" y="4365650"/>
            <a:ext cx="5877560" cy="0"/>
          </a:xfrm>
          <a:custGeom>
            <a:avLst/>
            <a:gdLst/>
            <a:ahLst/>
            <a:cxnLst/>
            <a:rect l="l" t="t" r="r" b="b"/>
            <a:pathLst>
              <a:path w="5877559" h="0">
                <a:moveTo>
                  <a:pt x="0" y="0"/>
                </a:moveTo>
                <a:lnTo>
                  <a:pt x="5876994" y="0"/>
                </a:lnTo>
              </a:path>
            </a:pathLst>
          </a:custGeom>
          <a:ln w="952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158404"/>
            <a:ext cx="15272385" cy="1129030"/>
          </a:xfrm>
          <a:custGeom>
            <a:avLst/>
            <a:gdLst/>
            <a:ahLst/>
            <a:cxnLst/>
            <a:rect l="l" t="t" r="r" b="b"/>
            <a:pathLst>
              <a:path w="15272385" h="1129029">
                <a:moveTo>
                  <a:pt x="0" y="1128595"/>
                </a:moveTo>
                <a:lnTo>
                  <a:pt x="0" y="0"/>
                </a:lnTo>
                <a:lnTo>
                  <a:pt x="15271877" y="1128594"/>
                </a:lnTo>
                <a:lnTo>
                  <a:pt x="0" y="1128595"/>
                </a:lnTo>
                <a:close/>
              </a:path>
            </a:pathLst>
          </a:custGeom>
          <a:solidFill>
            <a:srgbClr val="523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43010" y="5062605"/>
            <a:ext cx="2568823" cy="256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19439" y="5143499"/>
            <a:ext cx="2568829" cy="256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9572" y="5143499"/>
            <a:ext cx="2568829" cy="2568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9572" y="631685"/>
            <a:ext cx="2568829" cy="2568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5131743" y="253203"/>
            <a:ext cx="2892425" cy="2869565"/>
            <a:chOff x="15131743" y="253203"/>
            <a:chExt cx="2892425" cy="2869565"/>
          </a:xfrm>
        </p:grpSpPr>
        <p:sp>
          <p:nvSpPr>
            <p:cNvPr id="10" name="object 10"/>
            <p:cNvSpPr/>
            <p:nvPr/>
          </p:nvSpPr>
          <p:spPr>
            <a:xfrm>
              <a:off x="15169457" y="1201335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59" h="1102360">
                  <a:moveTo>
                    <a:pt x="778995" y="1101892"/>
                  </a:moveTo>
                  <a:lnTo>
                    <a:pt x="0" y="322275"/>
                  </a:lnTo>
                  <a:lnTo>
                    <a:pt x="323145" y="0"/>
                  </a:lnTo>
                  <a:lnTo>
                    <a:pt x="1102266" y="779617"/>
                  </a:lnTo>
                  <a:lnTo>
                    <a:pt x="778995" y="1101892"/>
                  </a:lnTo>
                  <a:close/>
                </a:path>
              </a:pathLst>
            </a:custGeom>
            <a:solidFill>
              <a:srgbClr val="4EB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169457" y="1201330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59" h="1102360">
                  <a:moveTo>
                    <a:pt x="0" y="322275"/>
                  </a:moveTo>
                  <a:lnTo>
                    <a:pt x="323145" y="0"/>
                  </a:lnTo>
                  <a:lnTo>
                    <a:pt x="1102266" y="779617"/>
                  </a:lnTo>
                  <a:lnTo>
                    <a:pt x="778995" y="1101892"/>
                  </a:lnTo>
                  <a:lnTo>
                    <a:pt x="0" y="322275"/>
                  </a:lnTo>
                  <a:close/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555700" y="1653521"/>
              <a:ext cx="432434" cy="434975"/>
            </a:xfrm>
            <a:custGeom>
              <a:avLst/>
              <a:gdLst/>
              <a:ahLst/>
              <a:cxnLst/>
              <a:rect l="l" t="t" r="r" b="b"/>
              <a:pathLst>
                <a:path w="432434" h="434975">
                  <a:moveTo>
                    <a:pt x="346714" y="0"/>
                  </a:moveTo>
                  <a:lnTo>
                    <a:pt x="17405" y="332578"/>
                  </a:lnTo>
                  <a:lnTo>
                    <a:pt x="4286" y="352474"/>
                  </a:lnTo>
                  <a:lnTo>
                    <a:pt x="0" y="375092"/>
                  </a:lnTo>
                  <a:lnTo>
                    <a:pt x="4510" y="397687"/>
                  </a:lnTo>
                  <a:lnTo>
                    <a:pt x="17783" y="417513"/>
                  </a:lnTo>
                  <a:lnTo>
                    <a:pt x="37755" y="430562"/>
                  </a:lnTo>
                  <a:lnTo>
                    <a:pt x="60393" y="434836"/>
                  </a:lnTo>
                  <a:lnTo>
                    <a:pt x="82983" y="430322"/>
                  </a:lnTo>
                  <a:lnTo>
                    <a:pt x="102814" y="417010"/>
                  </a:lnTo>
                  <a:lnTo>
                    <a:pt x="432249" y="84306"/>
                  </a:lnTo>
                  <a:lnTo>
                    <a:pt x="346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555700" y="1653521"/>
              <a:ext cx="432434" cy="434975"/>
            </a:xfrm>
            <a:custGeom>
              <a:avLst/>
              <a:gdLst/>
              <a:ahLst/>
              <a:cxnLst/>
              <a:rect l="l" t="t" r="r" b="b"/>
              <a:pathLst>
                <a:path w="432434" h="434975">
                  <a:moveTo>
                    <a:pt x="346714" y="0"/>
                  </a:moveTo>
                  <a:lnTo>
                    <a:pt x="17405" y="332578"/>
                  </a:lnTo>
                  <a:lnTo>
                    <a:pt x="4286" y="352474"/>
                  </a:lnTo>
                  <a:lnTo>
                    <a:pt x="0" y="375092"/>
                  </a:lnTo>
                  <a:lnTo>
                    <a:pt x="4510" y="397687"/>
                  </a:lnTo>
                  <a:lnTo>
                    <a:pt x="17783" y="417513"/>
                  </a:lnTo>
                  <a:lnTo>
                    <a:pt x="37755" y="430562"/>
                  </a:lnTo>
                  <a:lnTo>
                    <a:pt x="60393" y="434836"/>
                  </a:lnTo>
                  <a:lnTo>
                    <a:pt x="82983" y="430322"/>
                  </a:lnTo>
                  <a:lnTo>
                    <a:pt x="102814" y="417010"/>
                  </a:lnTo>
                  <a:lnTo>
                    <a:pt x="432249" y="84306"/>
                  </a:lnTo>
                </a:path>
              </a:pathLst>
            </a:custGeom>
            <a:ln w="7542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417209" y="1568963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399796" y="0"/>
                  </a:moveTo>
                  <a:lnTo>
                    <a:pt x="17405" y="386102"/>
                  </a:lnTo>
                  <a:lnTo>
                    <a:pt x="4286" y="406069"/>
                  </a:lnTo>
                  <a:lnTo>
                    <a:pt x="0" y="428711"/>
                  </a:lnTo>
                  <a:lnTo>
                    <a:pt x="4510" y="451281"/>
                  </a:lnTo>
                  <a:lnTo>
                    <a:pt x="17783" y="471037"/>
                  </a:lnTo>
                  <a:lnTo>
                    <a:pt x="37755" y="484141"/>
                  </a:lnTo>
                  <a:lnTo>
                    <a:pt x="60393" y="488423"/>
                  </a:lnTo>
                  <a:lnTo>
                    <a:pt x="82983" y="483917"/>
                  </a:lnTo>
                  <a:lnTo>
                    <a:pt x="102814" y="470660"/>
                  </a:lnTo>
                  <a:lnTo>
                    <a:pt x="485205" y="84558"/>
                  </a:lnTo>
                  <a:lnTo>
                    <a:pt x="399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417209" y="1568963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485775" h="488950">
                  <a:moveTo>
                    <a:pt x="399796" y="0"/>
                  </a:moveTo>
                  <a:lnTo>
                    <a:pt x="17405" y="386102"/>
                  </a:lnTo>
                  <a:lnTo>
                    <a:pt x="4286" y="406069"/>
                  </a:lnTo>
                  <a:lnTo>
                    <a:pt x="0" y="428711"/>
                  </a:lnTo>
                  <a:lnTo>
                    <a:pt x="4510" y="451281"/>
                  </a:lnTo>
                  <a:lnTo>
                    <a:pt x="17783" y="471037"/>
                  </a:lnTo>
                  <a:lnTo>
                    <a:pt x="37755" y="484141"/>
                  </a:lnTo>
                  <a:lnTo>
                    <a:pt x="60393" y="488423"/>
                  </a:lnTo>
                  <a:lnTo>
                    <a:pt x="82983" y="483917"/>
                  </a:lnTo>
                  <a:lnTo>
                    <a:pt x="102814" y="470660"/>
                  </a:lnTo>
                  <a:lnTo>
                    <a:pt x="485205" y="84558"/>
                  </a:lnTo>
                </a:path>
              </a:pathLst>
            </a:custGeom>
            <a:ln w="7542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408797" y="1484531"/>
              <a:ext cx="408305" cy="410845"/>
            </a:xfrm>
            <a:custGeom>
              <a:avLst/>
              <a:gdLst/>
              <a:ahLst/>
              <a:cxnLst/>
              <a:rect l="l" t="t" r="r" b="b"/>
              <a:pathLst>
                <a:path w="408305" h="410844">
                  <a:moveTo>
                    <a:pt x="322673" y="0"/>
                  </a:moveTo>
                  <a:lnTo>
                    <a:pt x="17389" y="308328"/>
                  </a:lnTo>
                  <a:lnTo>
                    <a:pt x="4272" y="328225"/>
                  </a:lnTo>
                  <a:lnTo>
                    <a:pt x="0" y="350843"/>
                  </a:lnTo>
                  <a:lnTo>
                    <a:pt x="4547" y="373437"/>
                  </a:lnTo>
                  <a:lnTo>
                    <a:pt x="17893" y="393263"/>
                  </a:lnTo>
                  <a:lnTo>
                    <a:pt x="37792" y="406313"/>
                  </a:lnTo>
                  <a:lnTo>
                    <a:pt x="60393" y="410587"/>
                  </a:lnTo>
                  <a:lnTo>
                    <a:pt x="82969" y="406073"/>
                  </a:lnTo>
                  <a:lnTo>
                    <a:pt x="102798" y="392761"/>
                  </a:lnTo>
                  <a:lnTo>
                    <a:pt x="408208" y="84432"/>
                  </a:lnTo>
                  <a:lnTo>
                    <a:pt x="322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408797" y="1484531"/>
              <a:ext cx="408305" cy="410845"/>
            </a:xfrm>
            <a:custGeom>
              <a:avLst/>
              <a:gdLst/>
              <a:ahLst/>
              <a:cxnLst/>
              <a:rect l="l" t="t" r="r" b="b"/>
              <a:pathLst>
                <a:path w="408305" h="410844">
                  <a:moveTo>
                    <a:pt x="322673" y="0"/>
                  </a:moveTo>
                  <a:lnTo>
                    <a:pt x="17389" y="308328"/>
                  </a:lnTo>
                  <a:lnTo>
                    <a:pt x="4272" y="328225"/>
                  </a:lnTo>
                  <a:lnTo>
                    <a:pt x="0" y="350843"/>
                  </a:lnTo>
                  <a:lnTo>
                    <a:pt x="4547" y="373437"/>
                  </a:lnTo>
                  <a:lnTo>
                    <a:pt x="17893" y="393263"/>
                  </a:lnTo>
                  <a:lnTo>
                    <a:pt x="37792" y="406313"/>
                  </a:lnTo>
                  <a:lnTo>
                    <a:pt x="60393" y="410587"/>
                  </a:lnTo>
                  <a:lnTo>
                    <a:pt x="82969" y="406073"/>
                  </a:lnTo>
                  <a:lnTo>
                    <a:pt x="102798" y="392761"/>
                  </a:lnTo>
                  <a:lnTo>
                    <a:pt x="408208" y="84432"/>
                  </a:lnTo>
                </a:path>
              </a:pathLst>
            </a:custGeom>
            <a:ln w="7542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477476" y="1400098"/>
              <a:ext cx="254000" cy="255270"/>
            </a:xfrm>
            <a:custGeom>
              <a:avLst/>
              <a:gdLst/>
              <a:ahLst/>
              <a:cxnLst/>
              <a:rect l="l" t="t" r="r" b="b"/>
              <a:pathLst>
                <a:path w="254000" h="255269">
                  <a:moveTo>
                    <a:pt x="168585" y="0"/>
                  </a:moveTo>
                  <a:lnTo>
                    <a:pt x="17389" y="152656"/>
                  </a:lnTo>
                  <a:lnTo>
                    <a:pt x="4272" y="172553"/>
                  </a:lnTo>
                  <a:lnTo>
                    <a:pt x="0" y="195171"/>
                  </a:lnTo>
                  <a:lnTo>
                    <a:pt x="4547" y="217765"/>
                  </a:lnTo>
                  <a:lnTo>
                    <a:pt x="17893" y="237591"/>
                  </a:lnTo>
                  <a:lnTo>
                    <a:pt x="37810" y="250640"/>
                  </a:lnTo>
                  <a:lnTo>
                    <a:pt x="60440" y="254914"/>
                  </a:lnTo>
                  <a:lnTo>
                    <a:pt x="83022" y="250401"/>
                  </a:lnTo>
                  <a:lnTo>
                    <a:pt x="102798" y="237089"/>
                  </a:lnTo>
                  <a:lnTo>
                    <a:pt x="253994" y="84432"/>
                  </a:lnTo>
                  <a:lnTo>
                    <a:pt x="168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477476" y="1400098"/>
              <a:ext cx="254000" cy="255270"/>
            </a:xfrm>
            <a:custGeom>
              <a:avLst/>
              <a:gdLst/>
              <a:ahLst/>
              <a:cxnLst/>
              <a:rect l="l" t="t" r="r" b="b"/>
              <a:pathLst>
                <a:path w="254000" h="255269">
                  <a:moveTo>
                    <a:pt x="168585" y="0"/>
                  </a:moveTo>
                  <a:lnTo>
                    <a:pt x="17389" y="152656"/>
                  </a:lnTo>
                  <a:lnTo>
                    <a:pt x="4272" y="172553"/>
                  </a:lnTo>
                  <a:lnTo>
                    <a:pt x="0" y="195171"/>
                  </a:lnTo>
                  <a:lnTo>
                    <a:pt x="4547" y="217765"/>
                  </a:lnTo>
                  <a:lnTo>
                    <a:pt x="17893" y="237591"/>
                  </a:lnTo>
                  <a:lnTo>
                    <a:pt x="37810" y="250640"/>
                  </a:lnTo>
                  <a:lnTo>
                    <a:pt x="60440" y="254914"/>
                  </a:lnTo>
                  <a:lnTo>
                    <a:pt x="83022" y="250401"/>
                  </a:lnTo>
                  <a:lnTo>
                    <a:pt x="102798" y="237089"/>
                  </a:lnTo>
                  <a:lnTo>
                    <a:pt x="253994" y="84432"/>
                  </a:lnTo>
                </a:path>
              </a:pathLst>
            </a:custGeom>
            <a:ln w="7542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646062" y="1095664"/>
              <a:ext cx="666115" cy="855980"/>
            </a:xfrm>
            <a:custGeom>
              <a:avLst/>
              <a:gdLst/>
              <a:ahLst/>
              <a:cxnLst/>
              <a:rect l="l" t="t" r="r" b="b"/>
              <a:pathLst>
                <a:path w="666115" h="855980">
                  <a:moveTo>
                    <a:pt x="404654" y="0"/>
                  </a:moveTo>
                  <a:lnTo>
                    <a:pt x="313082" y="92473"/>
                  </a:lnTo>
                  <a:lnTo>
                    <a:pt x="239371" y="96619"/>
                  </a:lnTo>
                  <a:lnTo>
                    <a:pt x="224615" y="95712"/>
                  </a:lnTo>
                  <a:lnTo>
                    <a:pt x="214245" y="97373"/>
                  </a:lnTo>
                  <a:lnTo>
                    <a:pt x="203357" y="103369"/>
                  </a:lnTo>
                  <a:lnTo>
                    <a:pt x="187044" y="115466"/>
                  </a:lnTo>
                  <a:lnTo>
                    <a:pt x="0" y="304434"/>
                  </a:lnTo>
                  <a:lnTo>
                    <a:pt x="339245" y="646058"/>
                  </a:lnTo>
                  <a:lnTo>
                    <a:pt x="250692" y="735516"/>
                  </a:lnTo>
                  <a:lnTo>
                    <a:pt x="237728" y="754618"/>
                  </a:lnTo>
                  <a:lnTo>
                    <a:pt x="233868" y="775439"/>
                  </a:lnTo>
                  <a:lnTo>
                    <a:pt x="239017" y="796402"/>
                  </a:lnTo>
                  <a:lnTo>
                    <a:pt x="253082" y="815928"/>
                  </a:lnTo>
                  <a:lnTo>
                    <a:pt x="281635" y="844072"/>
                  </a:lnTo>
                  <a:lnTo>
                    <a:pt x="291667" y="852720"/>
                  </a:lnTo>
                  <a:lnTo>
                    <a:pt x="298208" y="855773"/>
                  </a:lnTo>
                  <a:lnTo>
                    <a:pt x="304135" y="853383"/>
                  </a:lnTo>
                  <a:lnTo>
                    <a:pt x="312327" y="845705"/>
                  </a:lnTo>
                  <a:lnTo>
                    <a:pt x="428679" y="728103"/>
                  </a:lnTo>
                  <a:lnTo>
                    <a:pt x="583774" y="571677"/>
                  </a:lnTo>
                  <a:lnTo>
                    <a:pt x="608597" y="537679"/>
                  </a:lnTo>
                  <a:lnTo>
                    <a:pt x="618208" y="510300"/>
                  </a:lnTo>
                  <a:lnTo>
                    <a:pt x="613810" y="475101"/>
                  </a:lnTo>
                  <a:lnTo>
                    <a:pt x="596604" y="417638"/>
                  </a:lnTo>
                  <a:lnTo>
                    <a:pt x="582390" y="342504"/>
                  </a:lnTo>
                  <a:lnTo>
                    <a:pt x="665913" y="258197"/>
                  </a:lnTo>
                  <a:lnTo>
                    <a:pt x="404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646062" y="1095664"/>
              <a:ext cx="666115" cy="855980"/>
            </a:xfrm>
            <a:custGeom>
              <a:avLst/>
              <a:gdLst/>
              <a:ahLst/>
              <a:cxnLst/>
              <a:rect l="l" t="t" r="r" b="b"/>
              <a:pathLst>
                <a:path w="666115" h="855980">
                  <a:moveTo>
                    <a:pt x="339245" y="646058"/>
                  </a:moveTo>
                  <a:lnTo>
                    <a:pt x="250692" y="735516"/>
                  </a:lnTo>
                  <a:lnTo>
                    <a:pt x="237728" y="754618"/>
                  </a:lnTo>
                  <a:lnTo>
                    <a:pt x="233868" y="775439"/>
                  </a:lnTo>
                  <a:lnTo>
                    <a:pt x="239017" y="796402"/>
                  </a:lnTo>
                  <a:lnTo>
                    <a:pt x="253082" y="815928"/>
                  </a:lnTo>
                  <a:lnTo>
                    <a:pt x="281635" y="844072"/>
                  </a:lnTo>
                  <a:lnTo>
                    <a:pt x="291667" y="852720"/>
                  </a:lnTo>
                  <a:lnTo>
                    <a:pt x="298208" y="855773"/>
                  </a:lnTo>
                  <a:lnTo>
                    <a:pt x="304135" y="853383"/>
                  </a:lnTo>
                  <a:lnTo>
                    <a:pt x="312327" y="845705"/>
                  </a:lnTo>
                  <a:lnTo>
                    <a:pt x="428679" y="728103"/>
                  </a:lnTo>
                  <a:lnTo>
                    <a:pt x="583774" y="571677"/>
                  </a:lnTo>
                  <a:lnTo>
                    <a:pt x="608597" y="537679"/>
                  </a:lnTo>
                  <a:lnTo>
                    <a:pt x="618208" y="510300"/>
                  </a:lnTo>
                  <a:lnTo>
                    <a:pt x="613810" y="475101"/>
                  </a:lnTo>
                  <a:lnTo>
                    <a:pt x="596604" y="417638"/>
                  </a:lnTo>
                  <a:lnTo>
                    <a:pt x="582390" y="342504"/>
                  </a:lnTo>
                  <a:lnTo>
                    <a:pt x="665913" y="258197"/>
                  </a:lnTo>
                  <a:lnTo>
                    <a:pt x="404654" y="0"/>
                  </a:lnTo>
                  <a:lnTo>
                    <a:pt x="313082" y="92473"/>
                  </a:lnTo>
                  <a:lnTo>
                    <a:pt x="239371" y="96619"/>
                  </a:lnTo>
                  <a:lnTo>
                    <a:pt x="224615" y="95712"/>
                  </a:lnTo>
                  <a:lnTo>
                    <a:pt x="214245" y="97373"/>
                  </a:lnTo>
                  <a:lnTo>
                    <a:pt x="203357" y="103369"/>
                  </a:lnTo>
                  <a:lnTo>
                    <a:pt x="187044" y="115466"/>
                  </a:lnTo>
                  <a:lnTo>
                    <a:pt x="0" y="304434"/>
                  </a:lnTo>
                </a:path>
              </a:pathLst>
            </a:custGeom>
            <a:ln w="7543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003295" y="290922"/>
              <a:ext cx="1100455" cy="1104265"/>
            </a:xfrm>
            <a:custGeom>
              <a:avLst/>
              <a:gdLst/>
              <a:ahLst/>
              <a:cxnLst/>
              <a:rect l="l" t="t" r="r" b="b"/>
              <a:pathLst>
                <a:path w="1100455" h="1104265">
                  <a:moveTo>
                    <a:pt x="324528" y="1103903"/>
                  </a:moveTo>
                  <a:lnTo>
                    <a:pt x="0" y="783009"/>
                  </a:lnTo>
                  <a:lnTo>
                    <a:pt x="775598" y="0"/>
                  </a:lnTo>
                  <a:lnTo>
                    <a:pt x="1100127" y="320767"/>
                  </a:lnTo>
                  <a:lnTo>
                    <a:pt x="324528" y="1103903"/>
                  </a:lnTo>
                  <a:close/>
                </a:path>
              </a:pathLst>
            </a:custGeom>
            <a:solidFill>
              <a:srgbClr val="4EB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003295" y="290918"/>
              <a:ext cx="1100455" cy="1104265"/>
            </a:xfrm>
            <a:custGeom>
              <a:avLst/>
              <a:gdLst/>
              <a:ahLst/>
              <a:cxnLst/>
              <a:rect l="l" t="t" r="r" b="b"/>
              <a:pathLst>
                <a:path w="1100455" h="1104265">
                  <a:moveTo>
                    <a:pt x="775598" y="0"/>
                  </a:moveTo>
                  <a:lnTo>
                    <a:pt x="1100127" y="320767"/>
                  </a:lnTo>
                  <a:lnTo>
                    <a:pt x="324528" y="1103903"/>
                  </a:lnTo>
                  <a:lnTo>
                    <a:pt x="0" y="783009"/>
                  </a:lnTo>
                  <a:lnTo>
                    <a:pt x="775598" y="0"/>
                  </a:lnTo>
                  <a:close/>
                </a:path>
              </a:pathLst>
            </a:custGeom>
            <a:ln w="7542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186644" y="593609"/>
              <a:ext cx="435609" cy="432434"/>
            </a:xfrm>
            <a:custGeom>
              <a:avLst/>
              <a:gdLst/>
              <a:ahLst/>
              <a:cxnLst/>
              <a:rect l="l" t="t" r="r" b="b"/>
              <a:pathLst>
                <a:path w="435609" h="432434">
                  <a:moveTo>
                    <a:pt x="59764" y="0"/>
                  </a:moveTo>
                  <a:lnTo>
                    <a:pt x="37181" y="4513"/>
                  </a:lnTo>
                  <a:lnTo>
                    <a:pt x="17405" y="17825"/>
                  </a:lnTo>
                  <a:lnTo>
                    <a:pt x="4286" y="37775"/>
                  </a:lnTo>
                  <a:lnTo>
                    <a:pt x="0" y="60387"/>
                  </a:lnTo>
                  <a:lnTo>
                    <a:pt x="4510" y="82952"/>
                  </a:lnTo>
                  <a:lnTo>
                    <a:pt x="17783" y="102760"/>
                  </a:lnTo>
                  <a:lnTo>
                    <a:pt x="350739" y="431820"/>
                  </a:lnTo>
                  <a:lnTo>
                    <a:pt x="435393" y="346383"/>
                  </a:lnTo>
                  <a:lnTo>
                    <a:pt x="102311" y="17323"/>
                  </a:lnTo>
                  <a:lnTo>
                    <a:pt x="82394" y="4273"/>
                  </a:lnTo>
                  <a:lnTo>
                    <a:pt x="59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186644" y="593609"/>
              <a:ext cx="435609" cy="432434"/>
            </a:xfrm>
            <a:custGeom>
              <a:avLst/>
              <a:gdLst/>
              <a:ahLst/>
              <a:cxnLst/>
              <a:rect l="l" t="t" r="r" b="b"/>
              <a:pathLst>
                <a:path w="435609" h="432434">
                  <a:moveTo>
                    <a:pt x="435393" y="346383"/>
                  </a:moveTo>
                  <a:lnTo>
                    <a:pt x="102311" y="17323"/>
                  </a:lnTo>
                  <a:lnTo>
                    <a:pt x="82394" y="4273"/>
                  </a:lnTo>
                  <a:lnTo>
                    <a:pt x="59764" y="0"/>
                  </a:lnTo>
                  <a:lnTo>
                    <a:pt x="37181" y="4513"/>
                  </a:lnTo>
                  <a:lnTo>
                    <a:pt x="17405" y="17825"/>
                  </a:lnTo>
                  <a:lnTo>
                    <a:pt x="4286" y="37775"/>
                  </a:lnTo>
                  <a:lnTo>
                    <a:pt x="0" y="60387"/>
                  </a:lnTo>
                  <a:lnTo>
                    <a:pt x="4510" y="82952"/>
                  </a:lnTo>
                  <a:lnTo>
                    <a:pt x="17783" y="102760"/>
                  </a:lnTo>
                  <a:lnTo>
                    <a:pt x="350739" y="43182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217603" y="455338"/>
              <a:ext cx="489584" cy="485140"/>
            </a:xfrm>
            <a:custGeom>
              <a:avLst/>
              <a:gdLst/>
              <a:ahLst/>
              <a:cxnLst/>
              <a:rect l="l" t="t" r="r" b="b"/>
              <a:pathLst>
                <a:path w="489584" h="485140">
                  <a:moveTo>
                    <a:pt x="59811" y="0"/>
                  </a:moveTo>
                  <a:lnTo>
                    <a:pt x="37220" y="4505"/>
                  </a:lnTo>
                  <a:lnTo>
                    <a:pt x="17389" y="17762"/>
                  </a:lnTo>
                  <a:lnTo>
                    <a:pt x="4272" y="37712"/>
                  </a:lnTo>
                  <a:lnTo>
                    <a:pt x="0" y="60324"/>
                  </a:lnTo>
                  <a:lnTo>
                    <a:pt x="4547" y="82889"/>
                  </a:lnTo>
                  <a:lnTo>
                    <a:pt x="17893" y="102697"/>
                  </a:lnTo>
                  <a:lnTo>
                    <a:pt x="404434" y="484653"/>
                  </a:lnTo>
                  <a:lnTo>
                    <a:pt x="488963" y="399341"/>
                  </a:lnTo>
                  <a:lnTo>
                    <a:pt x="102421" y="17385"/>
                  </a:lnTo>
                  <a:lnTo>
                    <a:pt x="82449" y="4281"/>
                  </a:lnTo>
                  <a:lnTo>
                    <a:pt x="59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217603" y="455338"/>
              <a:ext cx="489584" cy="485140"/>
            </a:xfrm>
            <a:custGeom>
              <a:avLst/>
              <a:gdLst/>
              <a:ahLst/>
              <a:cxnLst/>
              <a:rect l="l" t="t" r="r" b="b"/>
              <a:pathLst>
                <a:path w="489584" h="485140">
                  <a:moveTo>
                    <a:pt x="488963" y="399341"/>
                  </a:moveTo>
                  <a:lnTo>
                    <a:pt x="102421" y="17385"/>
                  </a:lnTo>
                  <a:lnTo>
                    <a:pt x="82449" y="4281"/>
                  </a:lnTo>
                  <a:lnTo>
                    <a:pt x="59811" y="0"/>
                  </a:lnTo>
                  <a:lnTo>
                    <a:pt x="37220" y="4505"/>
                  </a:lnTo>
                  <a:lnTo>
                    <a:pt x="17389" y="17762"/>
                  </a:lnTo>
                  <a:lnTo>
                    <a:pt x="4272" y="37712"/>
                  </a:lnTo>
                  <a:lnTo>
                    <a:pt x="0" y="60324"/>
                  </a:lnTo>
                  <a:lnTo>
                    <a:pt x="4547" y="82889"/>
                  </a:lnTo>
                  <a:lnTo>
                    <a:pt x="17893" y="102697"/>
                  </a:lnTo>
                  <a:lnTo>
                    <a:pt x="404434" y="484653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380104" y="446920"/>
              <a:ext cx="411480" cy="408305"/>
            </a:xfrm>
            <a:custGeom>
              <a:avLst/>
              <a:gdLst/>
              <a:ahLst/>
              <a:cxnLst/>
              <a:rect l="l" t="t" r="r" b="b"/>
              <a:pathLst>
                <a:path w="411480" h="408305">
                  <a:moveTo>
                    <a:pt x="59779" y="0"/>
                  </a:moveTo>
                  <a:lnTo>
                    <a:pt x="37183" y="4505"/>
                  </a:lnTo>
                  <a:lnTo>
                    <a:pt x="17405" y="17762"/>
                  </a:lnTo>
                  <a:lnTo>
                    <a:pt x="4286" y="37712"/>
                  </a:lnTo>
                  <a:lnTo>
                    <a:pt x="0" y="60324"/>
                  </a:lnTo>
                  <a:lnTo>
                    <a:pt x="4510" y="82889"/>
                  </a:lnTo>
                  <a:lnTo>
                    <a:pt x="17783" y="102697"/>
                  </a:lnTo>
                  <a:lnTo>
                    <a:pt x="326462" y="407760"/>
                  </a:lnTo>
                  <a:lnTo>
                    <a:pt x="410991" y="322322"/>
                  </a:lnTo>
                  <a:lnTo>
                    <a:pt x="102437" y="17385"/>
                  </a:lnTo>
                  <a:lnTo>
                    <a:pt x="82447" y="4281"/>
                  </a:lnTo>
                  <a:lnTo>
                    <a:pt x="59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6380104" y="446920"/>
              <a:ext cx="411480" cy="408305"/>
            </a:xfrm>
            <a:custGeom>
              <a:avLst/>
              <a:gdLst/>
              <a:ahLst/>
              <a:cxnLst/>
              <a:rect l="l" t="t" r="r" b="b"/>
              <a:pathLst>
                <a:path w="411480" h="408305">
                  <a:moveTo>
                    <a:pt x="410991" y="322322"/>
                  </a:moveTo>
                  <a:lnTo>
                    <a:pt x="102437" y="17385"/>
                  </a:lnTo>
                  <a:lnTo>
                    <a:pt x="82447" y="4281"/>
                  </a:lnTo>
                  <a:lnTo>
                    <a:pt x="59779" y="0"/>
                  </a:lnTo>
                  <a:lnTo>
                    <a:pt x="37183" y="4505"/>
                  </a:lnTo>
                  <a:lnTo>
                    <a:pt x="17405" y="17762"/>
                  </a:lnTo>
                  <a:lnTo>
                    <a:pt x="4286" y="37712"/>
                  </a:lnTo>
                  <a:lnTo>
                    <a:pt x="0" y="60324"/>
                  </a:lnTo>
                  <a:lnTo>
                    <a:pt x="4510" y="82889"/>
                  </a:lnTo>
                  <a:lnTo>
                    <a:pt x="17783" y="102697"/>
                  </a:lnTo>
                  <a:lnTo>
                    <a:pt x="326462" y="40776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620482" y="515459"/>
              <a:ext cx="255270" cy="254000"/>
            </a:xfrm>
            <a:custGeom>
              <a:avLst/>
              <a:gdLst/>
              <a:ahLst/>
              <a:cxnLst/>
              <a:rect l="l" t="t" r="r" b="b"/>
              <a:pathLst>
                <a:path w="255269" h="254000">
                  <a:moveTo>
                    <a:pt x="59779" y="0"/>
                  </a:moveTo>
                  <a:lnTo>
                    <a:pt x="37183" y="4513"/>
                  </a:lnTo>
                  <a:lnTo>
                    <a:pt x="17405" y="17825"/>
                  </a:lnTo>
                  <a:lnTo>
                    <a:pt x="4286" y="37793"/>
                  </a:lnTo>
                  <a:lnTo>
                    <a:pt x="0" y="60434"/>
                  </a:lnTo>
                  <a:lnTo>
                    <a:pt x="4510" y="83005"/>
                  </a:lnTo>
                  <a:lnTo>
                    <a:pt x="17783" y="102760"/>
                  </a:lnTo>
                  <a:lnTo>
                    <a:pt x="170613" y="253784"/>
                  </a:lnTo>
                  <a:lnTo>
                    <a:pt x="255267" y="168472"/>
                  </a:lnTo>
                  <a:lnTo>
                    <a:pt x="102437" y="17323"/>
                  </a:lnTo>
                  <a:lnTo>
                    <a:pt x="82447" y="4273"/>
                  </a:lnTo>
                  <a:lnTo>
                    <a:pt x="59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620482" y="515459"/>
              <a:ext cx="255270" cy="254000"/>
            </a:xfrm>
            <a:custGeom>
              <a:avLst/>
              <a:gdLst/>
              <a:ahLst/>
              <a:cxnLst/>
              <a:rect l="l" t="t" r="r" b="b"/>
              <a:pathLst>
                <a:path w="255269" h="254000">
                  <a:moveTo>
                    <a:pt x="255267" y="168472"/>
                  </a:moveTo>
                  <a:lnTo>
                    <a:pt x="102437" y="17323"/>
                  </a:lnTo>
                  <a:lnTo>
                    <a:pt x="82447" y="4273"/>
                  </a:lnTo>
                  <a:lnTo>
                    <a:pt x="59779" y="0"/>
                  </a:lnTo>
                  <a:lnTo>
                    <a:pt x="37183" y="4513"/>
                  </a:lnTo>
                  <a:lnTo>
                    <a:pt x="17405" y="17825"/>
                  </a:lnTo>
                  <a:lnTo>
                    <a:pt x="4286" y="37793"/>
                  </a:lnTo>
                  <a:lnTo>
                    <a:pt x="0" y="60434"/>
                  </a:lnTo>
                  <a:lnTo>
                    <a:pt x="4510" y="83005"/>
                  </a:lnTo>
                  <a:lnTo>
                    <a:pt x="17783" y="102760"/>
                  </a:lnTo>
                  <a:lnTo>
                    <a:pt x="170613" y="253784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323657" y="683931"/>
              <a:ext cx="857250" cy="665480"/>
            </a:xfrm>
            <a:custGeom>
              <a:avLst/>
              <a:gdLst/>
              <a:ahLst/>
              <a:cxnLst/>
              <a:rect l="l" t="t" r="r" b="b"/>
              <a:pathLst>
                <a:path w="857250" h="665480">
                  <a:moveTo>
                    <a:pt x="552092" y="0"/>
                  </a:moveTo>
                  <a:lnTo>
                    <a:pt x="209953" y="338860"/>
                  </a:lnTo>
                  <a:lnTo>
                    <a:pt x="120393" y="250281"/>
                  </a:lnTo>
                  <a:lnTo>
                    <a:pt x="101340" y="237387"/>
                  </a:lnTo>
                  <a:lnTo>
                    <a:pt x="59508" y="238691"/>
                  </a:lnTo>
                  <a:lnTo>
                    <a:pt x="11588" y="281315"/>
                  </a:lnTo>
                  <a:lnTo>
                    <a:pt x="0" y="297869"/>
                  </a:lnTo>
                  <a:lnTo>
                    <a:pt x="2443" y="303790"/>
                  </a:lnTo>
                  <a:lnTo>
                    <a:pt x="127814" y="428192"/>
                  </a:lnTo>
                  <a:lnTo>
                    <a:pt x="284544" y="582985"/>
                  </a:lnTo>
                  <a:lnTo>
                    <a:pt x="318510" y="607853"/>
                  </a:lnTo>
                  <a:lnTo>
                    <a:pt x="345896" y="617490"/>
                  </a:lnTo>
                  <a:lnTo>
                    <a:pt x="381160" y="613110"/>
                  </a:lnTo>
                  <a:lnTo>
                    <a:pt x="438758" y="595926"/>
                  </a:lnTo>
                  <a:lnTo>
                    <a:pt x="513853" y="581729"/>
                  </a:lnTo>
                  <a:lnTo>
                    <a:pt x="598255" y="665156"/>
                  </a:lnTo>
                  <a:lnTo>
                    <a:pt x="856746" y="404194"/>
                  </a:lnTo>
                  <a:lnTo>
                    <a:pt x="764293" y="312726"/>
                  </a:lnTo>
                  <a:lnTo>
                    <a:pt x="760017" y="239099"/>
                  </a:lnTo>
                  <a:lnTo>
                    <a:pt x="760854" y="224359"/>
                  </a:lnTo>
                  <a:lnTo>
                    <a:pt x="759168" y="214002"/>
                  </a:lnTo>
                  <a:lnTo>
                    <a:pt x="753189" y="203126"/>
                  </a:lnTo>
                  <a:lnTo>
                    <a:pt x="741149" y="186831"/>
                  </a:lnTo>
                  <a:lnTo>
                    <a:pt x="552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323657" y="683931"/>
              <a:ext cx="857250" cy="665480"/>
            </a:xfrm>
            <a:custGeom>
              <a:avLst/>
              <a:gdLst/>
              <a:ahLst/>
              <a:cxnLst/>
              <a:rect l="l" t="t" r="r" b="b"/>
              <a:pathLst>
                <a:path w="857250" h="665480">
                  <a:moveTo>
                    <a:pt x="209953" y="338860"/>
                  </a:moveTo>
                  <a:lnTo>
                    <a:pt x="120393" y="250281"/>
                  </a:lnTo>
                  <a:lnTo>
                    <a:pt x="101340" y="237387"/>
                  </a:lnTo>
                  <a:lnTo>
                    <a:pt x="80519" y="233539"/>
                  </a:lnTo>
                  <a:lnTo>
                    <a:pt x="59508" y="238691"/>
                  </a:lnTo>
                  <a:lnTo>
                    <a:pt x="39890" y="252794"/>
                  </a:lnTo>
                  <a:lnTo>
                    <a:pt x="11588" y="281315"/>
                  </a:lnTo>
                  <a:lnTo>
                    <a:pt x="3005" y="291335"/>
                  </a:lnTo>
                  <a:lnTo>
                    <a:pt x="0" y="297869"/>
                  </a:lnTo>
                  <a:lnTo>
                    <a:pt x="2443" y="303790"/>
                  </a:lnTo>
                  <a:lnTo>
                    <a:pt x="127814" y="428192"/>
                  </a:lnTo>
                  <a:lnTo>
                    <a:pt x="284544" y="582985"/>
                  </a:lnTo>
                  <a:lnTo>
                    <a:pt x="318510" y="607853"/>
                  </a:lnTo>
                  <a:lnTo>
                    <a:pt x="345896" y="617490"/>
                  </a:lnTo>
                  <a:lnTo>
                    <a:pt x="381160" y="613110"/>
                  </a:lnTo>
                  <a:lnTo>
                    <a:pt x="438758" y="595926"/>
                  </a:lnTo>
                  <a:lnTo>
                    <a:pt x="513853" y="581729"/>
                  </a:lnTo>
                  <a:lnTo>
                    <a:pt x="598255" y="665156"/>
                  </a:lnTo>
                  <a:lnTo>
                    <a:pt x="856746" y="404194"/>
                  </a:lnTo>
                  <a:lnTo>
                    <a:pt x="764293" y="312726"/>
                  </a:lnTo>
                  <a:lnTo>
                    <a:pt x="760017" y="239099"/>
                  </a:lnTo>
                  <a:lnTo>
                    <a:pt x="760854" y="224359"/>
                  </a:lnTo>
                  <a:lnTo>
                    <a:pt x="759168" y="214002"/>
                  </a:lnTo>
                  <a:lnTo>
                    <a:pt x="753189" y="203126"/>
                  </a:lnTo>
                  <a:lnTo>
                    <a:pt x="741149" y="186831"/>
                  </a:lnTo>
                  <a:lnTo>
                    <a:pt x="552092" y="0"/>
                  </a:lnTo>
                </a:path>
              </a:pathLst>
            </a:custGeom>
            <a:ln w="7541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881032" y="1040762"/>
              <a:ext cx="1105535" cy="1099185"/>
            </a:xfrm>
            <a:custGeom>
              <a:avLst/>
              <a:gdLst/>
              <a:ahLst/>
              <a:cxnLst/>
              <a:rect l="l" t="t" r="r" b="b"/>
              <a:pathLst>
                <a:path w="1105534" h="1099185">
                  <a:moveTo>
                    <a:pt x="783900" y="1098877"/>
                  </a:moveTo>
                  <a:lnTo>
                    <a:pt x="0" y="324160"/>
                  </a:lnTo>
                  <a:lnTo>
                    <a:pt x="321132" y="0"/>
                  </a:lnTo>
                  <a:lnTo>
                    <a:pt x="1105033" y="774717"/>
                  </a:lnTo>
                  <a:lnTo>
                    <a:pt x="783900" y="1098877"/>
                  </a:lnTo>
                  <a:close/>
                </a:path>
              </a:pathLst>
            </a:custGeom>
            <a:solidFill>
              <a:srgbClr val="4EB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881032" y="1040758"/>
              <a:ext cx="1105535" cy="1099185"/>
            </a:xfrm>
            <a:custGeom>
              <a:avLst/>
              <a:gdLst/>
              <a:ahLst/>
              <a:cxnLst/>
              <a:rect l="l" t="t" r="r" b="b"/>
              <a:pathLst>
                <a:path w="1105534" h="1099185">
                  <a:moveTo>
                    <a:pt x="1105033" y="774717"/>
                  </a:moveTo>
                  <a:lnTo>
                    <a:pt x="783900" y="1098877"/>
                  </a:lnTo>
                  <a:lnTo>
                    <a:pt x="0" y="324160"/>
                  </a:lnTo>
                  <a:lnTo>
                    <a:pt x="321132" y="0"/>
                  </a:lnTo>
                  <a:lnTo>
                    <a:pt x="1105033" y="774717"/>
                  </a:lnTo>
                  <a:close/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160780" y="1983968"/>
              <a:ext cx="1103630" cy="1101090"/>
            </a:xfrm>
            <a:custGeom>
              <a:avLst/>
              <a:gdLst/>
              <a:ahLst/>
              <a:cxnLst/>
              <a:rect l="l" t="t" r="r" b="b"/>
              <a:pathLst>
                <a:path w="1103630" h="1101089">
                  <a:moveTo>
                    <a:pt x="322642" y="1101013"/>
                  </a:moveTo>
                  <a:lnTo>
                    <a:pt x="0" y="778235"/>
                  </a:lnTo>
                  <a:lnTo>
                    <a:pt x="780504" y="0"/>
                  </a:lnTo>
                  <a:lnTo>
                    <a:pt x="1103146" y="322903"/>
                  </a:lnTo>
                  <a:lnTo>
                    <a:pt x="322642" y="1101013"/>
                  </a:lnTo>
                  <a:close/>
                </a:path>
              </a:pathLst>
            </a:custGeom>
            <a:solidFill>
              <a:srgbClr val="4EB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160780" y="1983963"/>
              <a:ext cx="1103630" cy="1101090"/>
            </a:xfrm>
            <a:custGeom>
              <a:avLst/>
              <a:gdLst/>
              <a:ahLst/>
              <a:cxnLst/>
              <a:rect l="l" t="t" r="r" b="b"/>
              <a:pathLst>
                <a:path w="1103630" h="1101089">
                  <a:moveTo>
                    <a:pt x="322642" y="1101013"/>
                  </a:moveTo>
                  <a:lnTo>
                    <a:pt x="0" y="778235"/>
                  </a:lnTo>
                  <a:lnTo>
                    <a:pt x="780504" y="0"/>
                  </a:lnTo>
                  <a:lnTo>
                    <a:pt x="1103146" y="322903"/>
                  </a:lnTo>
                  <a:lnTo>
                    <a:pt x="322642" y="1101013"/>
                  </a:lnTo>
                  <a:close/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296127" y="1281836"/>
              <a:ext cx="434340" cy="433705"/>
            </a:xfrm>
            <a:custGeom>
              <a:avLst/>
              <a:gdLst/>
              <a:ahLst/>
              <a:cxnLst/>
              <a:rect l="l" t="t" r="r" b="b"/>
              <a:pathLst>
                <a:path w="434340" h="433705">
                  <a:moveTo>
                    <a:pt x="374088" y="0"/>
                  </a:moveTo>
                  <a:lnTo>
                    <a:pt x="351474" y="4405"/>
                  </a:lnTo>
                  <a:lnTo>
                    <a:pt x="331572" y="17621"/>
                  </a:lnTo>
                  <a:lnTo>
                    <a:pt x="0" y="348063"/>
                  </a:lnTo>
                  <a:lnTo>
                    <a:pt x="84905" y="433124"/>
                  </a:lnTo>
                  <a:lnTo>
                    <a:pt x="416478" y="102556"/>
                  </a:lnTo>
                  <a:lnTo>
                    <a:pt x="429711" y="82677"/>
                  </a:lnTo>
                  <a:lnTo>
                    <a:pt x="434135" y="60088"/>
                  </a:lnTo>
                  <a:lnTo>
                    <a:pt x="429762" y="37500"/>
                  </a:lnTo>
                  <a:lnTo>
                    <a:pt x="416604" y="17621"/>
                  </a:lnTo>
                  <a:lnTo>
                    <a:pt x="396702" y="4405"/>
                  </a:lnTo>
                  <a:lnTo>
                    <a:pt x="374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296127" y="1281836"/>
              <a:ext cx="434340" cy="433705"/>
            </a:xfrm>
            <a:custGeom>
              <a:avLst/>
              <a:gdLst/>
              <a:ahLst/>
              <a:cxnLst/>
              <a:rect l="l" t="t" r="r" b="b"/>
              <a:pathLst>
                <a:path w="434340" h="433705">
                  <a:moveTo>
                    <a:pt x="84905" y="433124"/>
                  </a:moveTo>
                  <a:lnTo>
                    <a:pt x="416478" y="102556"/>
                  </a:lnTo>
                  <a:lnTo>
                    <a:pt x="429711" y="82677"/>
                  </a:lnTo>
                  <a:lnTo>
                    <a:pt x="434135" y="60088"/>
                  </a:lnTo>
                  <a:lnTo>
                    <a:pt x="429762" y="37500"/>
                  </a:lnTo>
                  <a:lnTo>
                    <a:pt x="416604" y="17621"/>
                  </a:lnTo>
                  <a:lnTo>
                    <a:pt x="396702" y="4405"/>
                  </a:lnTo>
                  <a:lnTo>
                    <a:pt x="374088" y="0"/>
                  </a:lnTo>
                  <a:lnTo>
                    <a:pt x="351474" y="4405"/>
                  </a:lnTo>
                  <a:lnTo>
                    <a:pt x="331572" y="17621"/>
                  </a:lnTo>
                  <a:lnTo>
                    <a:pt x="0" y="348063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381033" y="1313734"/>
              <a:ext cx="487680" cy="486409"/>
            </a:xfrm>
            <a:custGeom>
              <a:avLst/>
              <a:gdLst/>
              <a:ahLst/>
              <a:cxnLst/>
              <a:rect l="l" t="t" r="r" b="b"/>
              <a:pathLst>
                <a:path w="487680" h="486410">
                  <a:moveTo>
                    <a:pt x="427422" y="0"/>
                  </a:moveTo>
                  <a:lnTo>
                    <a:pt x="404808" y="4368"/>
                  </a:lnTo>
                  <a:lnTo>
                    <a:pt x="384906" y="17511"/>
                  </a:lnTo>
                  <a:lnTo>
                    <a:pt x="0" y="401226"/>
                  </a:lnTo>
                  <a:lnTo>
                    <a:pt x="85031" y="486287"/>
                  </a:lnTo>
                  <a:lnTo>
                    <a:pt x="469812" y="102572"/>
                  </a:lnTo>
                  <a:lnTo>
                    <a:pt x="483062" y="82693"/>
                  </a:lnTo>
                  <a:lnTo>
                    <a:pt x="487516" y="60104"/>
                  </a:lnTo>
                  <a:lnTo>
                    <a:pt x="483149" y="37516"/>
                  </a:lnTo>
                  <a:lnTo>
                    <a:pt x="469937" y="17637"/>
                  </a:lnTo>
                  <a:lnTo>
                    <a:pt x="450036" y="4419"/>
                  </a:lnTo>
                  <a:lnTo>
                    <a:pt x="427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381033" y="1313734"/>
              <a:ext cx="487680" cy="486409"/>
            </a:xfrm>
            <a:custGeom>
              <a:avLst/>
              <a:gdLst/>
              <a:ahLst/>
              <a:cxnLst/>
              <a:rect l="l" t="t" r="r" b="b"/>
              <a:pathLst>
                <a:path w="487680" h="486410">
                  <a:moveTo>
                    <a:pt x="85031" y="486287"/>
                  </a:moveTo>
                  <a:lnTo>
                    <a:pt x="469812" y="102572"/>
                  </a:lnTo>
                  <a:lnTo>
                    <a:pt x="483062" y="82693"/>
                  </a:lnTo>
                  <a:lnTo>
                    <a:pt x="487516" y="60104"/>
                  </a:lnTo>
                  <a:lnTo>
                    <a:pt x="483149" y="37516"/>
                  </a:lnTo>
                  <a:lnTo>
                    <a:pt x="469937" y="17637"/>
                  </a:lnTo>
                  <a:lnTo>
                    <a:pt x="450036" y="4419"/>
                  </a:lnTo>
                  <a:lnTo>
                    <a:pt x="427422" y="0"/>
                  </a:lnTo>
                  <a:lnTo>
                    <a:pt x="404808" y="4368"/>
                  </a:lnTo>
                  <a:lnTo>
                    <a:pt x="384906" y="17511"/>
                  </a:lnTo>
                  <a:lnTo>
                    <a:pt x="0" y="401226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466065" y="1476065"/>
              <a:ext cx="410209" cy="408940"/>
            </a:xfrm>
            <a:custGeom>
              <a:avLst/>
              <a:gdLst/>
              <a:ahLst/>
              <a:cxnLst/>
              <a:rect l="l" t="t" r="r" b="b"/>
              <a:pathLst>
                <a:path w="410209" h="408939">
                  <a:moveTo>
                    <a:pt x="349811" y="0"/>
                  </a:moveTo>
                  <a:lnTo>
                    <a:pt x="327197" y="4368"/>
                  </a:lnTo>
                  <a:lnTo>
                    <a:pt x="307296" y="17511"/>
                  </a:lnTo>
                  <a:lnTo>
                    <a:pt x="0" y="323955"/>
                  </a:lnTo>
                  <a:lnTo>
                    <a:pt x="84905" y="408890"/>
                  </a:lnTo>
                  <a:lnTo>
                    <a:pt x="392201" y="102446"/>
                  </a:lnTo>
                  <a:lnTo>
                    <a:pt x="405435" y="82640"/>
                  </a:lnTo>
                  <a:lnTo>
                    <a:pt x="409859" y="60088"/>
                  </a:lnTo>
                  <a:lnTo>
                    <a:pt x="405486" y="37514"/>
                  </a:lnTo>
                  <a:lnTo>
                    <a:pt x="392327" y="17637"/>
                  </a:lnTo>
                  <a:lnTo>
                    <a:pt x="372425" y="4419"/>
                  </a:lnTo>
                  <a:lnTo>
                    <a:pt x="349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466065" y="1476065"/>
              <a:ext cx="410209" cy="408940"/>
            </a:xfrm>
            <a:custGeom>
              <a:avLst/>
              <a:gdLst/>
              <a:ahLst/>
              <a:cxnLst/>
              <a:rect l="l" t="t" r="r" b="b"/>
              <a:pathLst>
                <a:path w="410209" h="408939">
                  <a:moveTo>
                    <a:pt x="84905" y="408890"/>
                  </a:moveTo>
                  <a:lnTo>
                    <a:pt x="392201" y="102446"/>
                  </a:lnTo>
                  <a:lnTo>
                    <a:pt x="405435" y="82640"/>
                  </a:lnTo>
                  <a:lnTo>
                    <a:pt x="409859" y="60088"/>
                  </a:lnTo>
                  <a:lnTo>
                    <a:pt x="405486" y="37514"/>
                  </a:lnTo>
                  <a:lnTo>
                    <a:pt x="392327" y="17637"/>
                  </a:lnTo>
                  <a:lnTo>
                    <a:pt x="372425" y="4419"/>
                  </a:lnTo>
                  <a:lnTo>
                    <a:pt x="349811" y="0"/>
                  </a:lnTo>
                  <a:lnTo>
                    <a:pt x="327197" y="4368"/>
                  </a:lnTo>
                  <a:lnTo>
                    <a:pt x="307296" y="17511"/>
                  </a:lnTo>
                  <a:lnTo>
                    <a:pt x="0" y="323955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7550971" y="1715683"/>
              <a:ext cx="255270" cy="254635"/>
            </a:xfrm>
            <a:custGeom>
              <a:avLst/>
              <a:gdLst/>
              <a:ahLst/>
              <a:cxnLst/>
              <a:rect l="l" t="t" r="r" b="b"/>
              <a:pathLst>
                <a:path w="255269" h="254635">
                  <a:moveTo>
                    <a:pt x="194717" y="0"/>
                  </a:moveTo>
                  <a:lnTo>
                    <a:pt x="172103" y="4405"/>
                  </a:lnTo>
                  <a:lnTo>
                    <a:pt x="152201" y="17621"/>
                  </a:lnTo>
                  <a:lnTo>
                    <a:pt x="0" y="169273"/>
                  </a:lnTo>
                  <a:lnTo>
                    <a:pt x="85031" y="254333"/>
                  </a:lnTo>
                  <a:lnTo>
                    <a:pt x="237107" y="102556"/>
                  </a:lnTo>
                  <a:lnTo>
                    <a:pt x="250340" y="82730"/>
                  </a:lnTo>
                  <a:lnTo>
                    <a:pt x="254764" y="60136"/>
                  </a:lnTo>
                  <a:lnTo>
                    <a:pt x="250391" y="37518"/>
                  </a:lnTo>
                  <a:lnTo>
                    <a:pt x="237233" y="17621"/>
                  </a:lnTo>
                  <a:lnTo>
                    <a:pt x="217331" y="4405"/>
                  </a:lnTo>
                  <a:lnTo>
                    <a:pt x="194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7550971" y="1715683"/>
              <a:ext cx="255270" cy="254635"/>
            </a:xfrm>
            <a:custGeom>
              <a:avLst/>
              <a:gdLst/>
              <a:ahLst/>
              <a:cxnLst/>
              <a:rect l="l" t="t" r="r" b="b"/>
              <a:pathLst>
                <a:path w="255269" h="254635">
                  <a:moveTo>
                    <a:pt x="85031" y="254333"/>
                  </a:moveTo>
                  <a:lnTo>
                    <a:pt x="237107" y="102556"/>
                  </a:lnTo>
                  <a:lnTo>
                    <a:pt x="250340" y="82730"/>
                  </a:lnTo>
                  <a:lnTo>
                    <a:pt x="254764" y="60136"/>
                  </a:lnTo>
                  <a:lnTo>
                    <a:pt x="250391" y="37518"/>
                  </a:lnTo>
                  <a:lnTo>
                    <a:pt x="237233" y="17621"/>
                  </a:lnTo>
                  <a:lnTo>
                    <a:pt x="217331" y="4405"/>
                  </a:lnTo>
                  <a:lnTo>
                    <a:pt x="194717" y="0"/>
                  </a:lnTo>
                  <a:lnTo>
                    <a:pt x="172103" y="4405"/>
                  </a:lnTo>
                  <a:lnTo>
                    <a:pt x="152201" y="17621"/>
                  </a:lnTo>
                  <a:lnTo>
                    <a:pt x="0" y="169273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6969838" y="1416778"/>
              <a:ext cx="666750" cy="855344"/>
            </a:xfrm>
            <a:custGeom>
              <a:avLst/>
              <a:gdLst/>
              <a:ahLst/>
              <a:cxnLst/>
              <a:rect l="l" t="t" r="r" b="b"/>
              <a:pathLst>
                <a:path w="666750" h="855344">
                  <a:moveTo>
                    <a:pt x="371337" y="0"/>
                  </a:moveTo>
                  <a:lnTo>
                    <a:pt x="365372" y="2351"/>
                  </a:lnTo>
                  <a:lnTo>
                    <a:pt x="357107" y="9957"/>
                  </a:lnTo>
                  <a:lnTo>
                    <a:pt x="240000" y="126805"/>
                  </a:lnTo>
                  <a:lnTo>
                    <a:pt x="84025" y="282226"/>
                  </a:lnTo>
                  <a:lnTo>
                    <a:pt x="58974" y="316154"/>
                  </a:lnTo>
                  <a:lnTo>
                    <a:pt x="49182" y="343509"/>
                  </a:lnTo>
                  <a:lnTo>
                    <a:pt x="53353" y="378732"/>
                  </a:lnTo>
                  <a:lnTo>
                    <a:pt x="70188" y="436265"/>
                  </a:lnTo>
                  <a:lnTo>
                    <a:pt x="84025" y="511400"/>
                  </a:lnTo>
                  <a:lnTo>
                    <a:pt x="0" y="595204"/>
                  </a:lnTo>
                  <a:lnTo>
                    <a:pt x="259623" y="855035"/>
                  </a:lnTo>
                  <a:lnTo>
                    <a:pt x="351698" y="763189"/>
                  </a:lnTo>
                  <a:lnTo>
                    <a:pt x="425409" y="759420"/>
                  </a:lnTo>
                  <a:lnTo>
                    <a:pt x="477862" y="740825"/>
                  </a:lnTo>
                  <a:lnTo>
                    <a:pt x="666164" y="553239"/>
                  </a:lnTo>
                  <a:lnTo>
                    <a:pt x="329057" y="209353"/>
                  </a:lnTo>
                  <a:lnTo>
                    <a:pt x="418239" y="120523"/>
                  </a:lnTo>
                  <a:lnTo>
                    <a:pt x="431244" y="101490"/>
                  </a:lnTo>
                  <a:lnTo>
                    <a:pt x="435205" y="80678"/>
                  </a:lnTo>
                  <a:lnTo>
                    <a:pt x="430179" y="59655"/>
                  </a:lnTo>
                  <a:lnTo>
                    <a:pt x="416227" y="39986"/>
                  </a:lnTo>
                  <a:lnTo>
                    <a:pt x="387925" y="11716"/>
                  </a:lnTo>
                  <a:lnTo>
                    <a:pt x="377891" y="3066"/>
                  </a:lnTo>
                  <a:lnTo>
                    <a:pt x="371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969838" y="1416778"/>
              <a:ext cx="666750" cy="855344"/>
            </a:xfrm>
            <a:custGeom>
              <a:avLst/>
              <a:gdLst/>
              <a:ahLst/>
              <a:cxnLst/>
              <a:rect l="l" t="t" r="r" b="b"/>
              <a:pathLst>
                <a:path w="666750" h="855344">
                  <a:moveTo>
                    <a:pt x="329057" y="209353"/>
                  </a:moveTo>
                  <a:lnTo>
                    <a:pt x="418239" y="120523"/>
                  </a:lnTo>
                  <a:lnTo>
                    <a:pt x="431244" y="101490"/>
                  </a:lnTo>
                  <a:lnTo>
                    <a:pt x="435205" y="80678"/>
                  </a:lnTo>
                  <a:lnTo>
                    <a:pt x="430179" y="59655"/>
                  </a:lnTo>
                  <a:lnTo>
                    <a:pt x="416227" y="39986"/>
                  </a:lnTo>
                  <a:lnTo>
                    <a:pt x="387925" y="11716"/>
                  </a:lnTo>
                  <a:lnTo>
                    <a:pt x="377891" y="3066"/>
                  </a:lnTo>
                  <a:lnTo>
                    <a:pt x="371337" y="0"/>
                  </a:lnTo>
                  <a:lnTo>
                    <a:pt x="365372" y="2351"/>
                  </a:lnTo>
                  <a:lnTo>
                    <a:pt x="357107" y="9957"/>
                  </a:lnTo>
                  <a:lnTo>
                    <a:pt x="240000" y="126805"/>
                  </a:lnTo>
                  <a:lnTo>
                    <a:pt x="84025" y="282226"/>
                  </a:lnTo>
                  <a:lnTo>
                    <a:pt x="58974" y="316154"/>
                  </a:lnTo>
                  <a:lnTo>
                    <a:pt x="49182" y="343509"/>
                  </a:lnTo>
                  <a:lnTo>
                    <a:pt x="53353" y="378732"/>
                  </a:lnTo>
                  <a:lnTo>
                    <a:pt x="70188" y="436265"/>
                  </a:lnTo>
                  <a:lnTo>
                    <a:pt x="84025" y="511400"/>
                  </a:lnTo>
                  <a:lnTo>
                    <a:pt x="0" y="595204"/>
                  </a:lnTo>
                  <a:lnTo>
                    <a:pt x="259623" y="855035"/>
                  </a:lnTo>
                  <a:lnTo>
                    <a:pt x="351698" y="763189"/>
                  </a:lnTo>
                  <a:lnTo>
                    <a:pt x="425409" y="759420"/>
                  </a:lnTo>
                  <a:lnTo>
                    <a:pt x="440167" y="760401"/>
                  </a:lnTo>
                  <a:lnTo>
                    <a:pt x="450551" y="758792"/>
                  </a:lnTo>
                  <a:lnTo>
                    <a:pt x="461476" y="752847"/>
                  </a:lnTo>
                  <a:lnTo>
                    <a:pt x="477862" y="740825"/>
                  </a:lnTo>
                  <a:lnTo>
                    <a:pt x="666164" y="553239"/>
                  </a:lnTo>
                </a:path>
              </a:pathLst>
            </a:custGeom>
            <a:ln w="7543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6541032" y="2335388"/>
              <a:ext cx="433705" cy="433705"/>
            </a:xfrm>
            <a:custGeom>
              <a:avLst/>
              <a:gdLst/>
              <a:ahLst/>
              <a:cxnLst/>
              <a:rect l="l" t="t" r="r" b="b"/>
              <a:pathLst>
                <a:path w="433705" h="433705">
                  <a:moveTo>
                    <a:pt x="85031" y="0"/>
                  </a:moveTo>
                  <a:lnTo>
                    <a:pt x="0" y="84934"/>
                  </a:lnTo>
                  <a:lnTo>
                    <a:pt x="330818" y="416005"/>
                  </a:lnTo>
                  <a:lnTo>
                    <a:pt x="350739" y="429223"/>
                  </a:lnTo>
                  <a:lnTo>
                    <a:pt x="373396" y="433642"/>
                  </a:lnTo>
                  <a:lnTo>
                    <a:pt x="396054" y="429274"/>
                  </a:lnTo>
                  <a:lnTo>
                    <a:pt x="415975" y="416131"/>
                  </a:lnTo>
                  <a:lnTo>
                    <a:pt x="429153" y="396251"/>
                  </a:lnTo>
                  <a:lnTo>
                    <a:pt x="433569" y="373663"/>
                  </a:lnTo>
                  <a:lnTo>
                    <a:pt x="429189" y="351075"/>
                  </a:lnTo>
                  <a:lnTo>
                    <a:pt x="415975" y="331196"/>
                  </a:lnTo>
                  <a:lnTo>
                    <a:pt x="8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541032" y="2335388"/>
              <a:ext cx="433705" cy="433705"/>
            </a:xfrm>
            <a:custGeom>
              <a:avLst/>
              <a:gdLst/>
              <a:ahLst/>
              <a:cxnLst/>
              <a:rect l="l" t="t" r="r" b="b"/>
              <a:pathLst>
                <a:path w="433705" h="433705">
                  <a:moveTo>
                    <a:pt x="0" y="84934"/>
                  </a:moveTo>
                  <a:lnTo>
                    <a:pt x="330818" y="416005"/>
                  </a:lnTo>
                  <a:lnTo>
                    <a:pt x="350739" y="429223"/>
                  </a:lnTo>
                  <a:lnTo>
                    <a:pt x="373396" y="433642"/>
                  </a:lnTo>
                  <a:lnTo>
                    <a:pt x="396054" y="429274"/>
                  </a:lnTo>
                  <a:lnTo>
                    <a:pt x="415975" y="416131"/>
                  </a:lnTo>
                  <a:lnTo>
                    <a:pt x="429153" y="396251"/>
                  </a:lnTo>
                  <a:lnTo>
                    <a:pt x="433569" y="373663"/>
                  </a:lnTo>
                  <a:lnTo>
                    <a:pt x="429189" y="351075"/>
                  </a:lnTo>
                  <a:lnTo>
                    <a:pt x="415975" y="331196"/>
                  </a:lnTo>
                  <a:lnTo>
                    <a:pt x="85031" y="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455874" y="2420323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4" h="487044">
                  <a:moveTo>
                    <a:pt x="85157" y="0"/>
                  </a:moveTo>
                  <a:lnTo>
                    <a:pt x="0" y="84809"/>
                  </a:lnTo>
                  <a:lnTo>
                    <a:pt x="384151" y="469152"/>
                  </a:lnTo>
                  <a:lnTo>
                    <a:pt x="404071" y="482441"/>
                  </a:lnTo>
                  <a:lnTo>
                    <a:pt x="426714" y="486884"/>
                  </a:lnTo>
                  <a:lnTo>
                    <a:pt x="449334" y="482492"/>
                  </a:lnTo>
                  <a:lnTo>
                    <a:pt x="469183" y="469278"/>
                  </a:lnTo>
                  <a:lnTo>
                    <a:pt x="482434" y="449452"/>
                  </a:lnTo>
                  <a:lnTo>
                    <a:pt x="486887" y="426857"/>
                  </a:lnTo>
                  <a:lnTo>
                    <a:pt x="482520" y="404240"/>
                  </a:lnTo>
                  <a:lnTo>
                    <a:pt x="469309" y="384343"/>
                  </a:lnTo>
                  <a:lnTo>
                    <a:pt x="851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455874" y="2420323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4" h="487044">
                  <a:moveTo>
                    <a:pt x="0" y="84809"/>
                  </a:moveTo>
                  <a:lnTo>
                    <a:pt x="384151" y="469152"/>
                  </a:lnTo>
                  <a:lnTo>
                    <a:pt x="404071" y="482441"/>
                  </a:lnTo>
                  <a:lnTo>
                    <a:pt x="426714" y="486884"/>
                  </a:lnTo>
                  <a:lnTo>
                    <a:pt x="449334" y="482492"/>
                  </a:lnTo>
                  <a:lnTo>
                    <a:pt x="469183" y="469278"/>
                  </a:lnTo>
                  <a:lnTo>
                    <a:pt x="482434" y="449452"/>
                  </a:lnTo>
                  <a:lnTo>
                    <a:pt x="486887" y="426857"/>
                  </a:lnTo>
                  <a:lnTo>
                    <a:pt x="482520" y="404240"/>
                  </a:lnTo>
                  <a:lnTo>
                    <a:pt x="469309" y="384343"/>
                  </a:lnTo>
                  <a:lnTo>
                    <a:pt x="85157" y="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6370717" y="2505132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85157" y="0"/>
                  </a:moveTo>
                  <a:lnTo>
                    <a:pt x="0" y="84809"/>
                  </a:lnTo>
                  <a:lnTo>
                    <a:pt x="306792" y="391756"/>
                  </a:lnTo>
                  <a:lnTo>
                    <a:pt x="326712" y="404974"/>
                  </a:lnTo>
                  <a:lnTo>
                    <a:pt x="349355" y="409393"/>
                  </a:lnTo>
                  <a:lnTo>
                    <a:pt x="371975" y="405025"/>
                  </a:lnTo>
                  <a:lnTo>
                    <a:pt x="391824" y="391881"/>
                  </a:lnTo>
                  <a:lnTo>
                    <a:pt x="405057" y="372002"/>
                  </a:lnTo>
                  <a:lnTo>
                    <a:pt x="409481" y="349414"/>
                  </a:lnTo>
                  <a:lnTo>
                    <a:pt x="405108" y="326826"/>
                  </a:lnTo>
                  <a:lnTo>
                    <a:pt x="391950" y="306946"/>
                  </a:lnTo>
                  <a:lnTo>
                    <a:pt x="851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6370717" y="2505132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84809"/>
                  </a:moveTo>
                  <a:lnTo>
                    <a:pt x="306792" y="391756"/>
                  </a:lnTo>
                  <a:lnTo>
                    <a:pt x="326712" y="404974"/>
                  </a:lnTo>
                  <a:lnTo>
                    <a:pt x="349355" y="409393"/>
                  </a:lnTo>
                  <a:lnTo>
                    <a:pt x="371975" y="405025"/>
                  </a:lnTo>
                  <a:lnTo>
                    <a:pt x="391824" y="391881"/>
                  </a:lnTo>
                  <a:lnTo>
                    <a:pt x="405057" y="372002"/>
                  </a:lnTo>
                  <a:lnTo>
                    <a:pt x="409481" y="349414"/>
                  </a:lnTo>
                  <a:lnTo>
                    <a:pt x="405108" y="326826"/>
                  </a:lnTo>
                  <a:lnTo>
                    <a:pt x="391950" y="306946"/>
                  </a:lnTo>
                  <a:lnTo>
                    <a:pt x="85157" y="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6285685" y="258994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85031" y="0"/>
                  </a:moveTo>
                  <a:lnTo>
                    <a:pt x="0" y="84809"/>
                  </a:lnTo>
                  <a:lnTo>
                    <a:pt x="151949" y="236963"/>
                  </a:lnTo>
                  <a:lnTo>
                    <a:pt x="171796" y="250108"/>
                  </a:lnTo>
                  <a:lnTo>
                    <a:pt x="194402" y="254490"/>
                  </a:lnTo>
                  <a:lnTo>
                    <a:pt x="217009" y="250108"/>
                  </a:lnTo>
                  <a:lnTo>
                    <a:pt x="236855" y="236963"/>
                  </a:lnTo>
                  <a:lnTo>
                    <a:pt x="250159" y="217137"/>
                  </a:lnTo>
                  <a:lnTo>
                    <a:pt x="254607" y="194543"/>
                  </a:lnTo>
                  <a:lnTo>
                    <a:pt x="250210" y="171925"/>
                  </a:lnTo>
                  <a:lnTo>
                    <a:pt x="236981" y="152028"/>
                  </a:lnTo>
                  <a:lnTo>
                    <a:pt x="8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6285685" y="258994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0" y="84809"/>
                  </a:moveTo>
                  <a:lnTo>
                    <a:pt x="151949" y="236963"/>
                  </a:lnTo>
                  <a:lnTo>
                    <a:pt x="171796" y="250108"/>
                  </a:lnTo>
                  <a:lnTo>
                    <a:pt x="194402" y="254490"/>
                  </a:lnTo>
                  <a:lnTo>
                    <a:pt x="217009" y="250108"/>
                  </a:lnTo>
                  <a:lnTo>
                    <a:pt x="236855" y="236963"/>
                  </a:lnTo>
                  <a:lnTo>
                    <a:pt x="250159" y="217137"/>
                  </a:lnTo>
                  <a:lnTo>
                    <a:pt x="254607" y="194543"/>
                  </a:lnTo>
                  <a:lnTo>
                    <a:pt x="250210" y="171925"/>
                  </a:lnTo>
                  <a:lnTo>
                    <a:pt x="236981" y="152028"/>
                  </a:lnTo>
                  <a:lnTo>
                    <a:pt x="85031" y="0"/>
                  </a:lnTo>
                </a:path>
              </a:pathLst>
            </a:custGeom>
            <a:ln w="7542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983547" y="2009469"/>
              <a:ext cx="856615" cy="665480"/>
            </a:xfrm>
            <a:custGeom>
              <a:avLst/>
              <a:gdLst/>
              <a:ahLst/>
              <a:cxnLst/>
              <a:rect l="l" t="t" r="r" b="b"/>
              <a:pathLst>
                <a:path w="856615" h="665480">
                  <a:moveTo>
                    <a:pt x="260126" y="0"/>
                  </a:moveTo>
                  <a:lnTo>
                    <a:pt x="0" y="259328"/>
                  </a:lnTo>
                  <a:lnTo>
                    <a:pt x="91949" y="351299"/>
                  </a:lnTo>
                  <a:lnTo>
                    <a:pt x="95723" y="424926"/>
                  </a:lnTo>
                  <a:lnTo>
                    <a:pt x="114214" y="477319"/>
                  </a:lnTo>
                  <a:lnTo>
                    <a:pt x="302138" y="665282"/>
                  </a:lnTo>
                  <a:lnTo>
                    <a:pt x="646416" y="328683"/>
                  </a:lnTo>
                  <a:lnTo>
                    <a:pt x="735347" y="417764"/>
                  </a:lnTo>
                  <a:lnTo>
                    <a:pt x="754399" y="430754"/>
                  </a:lnTo>
                  <a:lnTo>
                    <a:pt x="775221" y="434710"/>
                  </a:lnTo>
                  <a:lnTo>
                    <a:pt x="796231" y="429690"/>
                  </a:lnTo>
                  <a:lnTo>
                    <a:pt x="815850" y="415754"/>
                  </a:lnTo>
                  <a:lnTo>
                    <a:pt x="844278" y="387358"/>
                  </a:lnTo>
                  <a:lnTo>
                    <a:pt x="852935" y="377411"/>
                  </a:lnTo>
                  <a:lnTo>
                    <a:pt x="855992" y="370915"/>
                  </a:lnTo>
                  <a:lnTo>
                    <a:pt x="853600" y="365007"/>
                  </a:lnTo>
                  <a:lnTo>
                    <a:pt x="729057" y="239727"/>
                  </a:lnTo>
                  <a:lnTo>
                    <a:pt x="573334" y="84055"/>
                  </a:lnTo>
                  <a:lnTo>
                    <a:pt x="539440" y="58960"/>
                  </a:lnTo>
                  <a:lnTo>
                    <a:pt x="512092" y="49142"/>
                  </a:lnTo>
                  <a:lnTo>
                    <a:pt x="476842" y="53294"/>
                  </a:lnTo>
                  <a:lnTo>
                    <a:pt x="419246" y="70109"/>
                  </a:lnTo>
                  <a:lnTo>
                    <a:pt x="344025" y="83929"/>
                  </a:lnTo>
                  <a:lnTo>
                    <a:pt x="260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983547" y="2009469"/>
              <a:ext cx="856615" cy="665480"/>
            </a:xfrm>
            <a:custGeom>
              <a:avLst/>
              <a:gdLst/>
              <a:ahLst/>
              <a:cxnLst/>
              <a:rect l="l" t="t" r="r" b="b"/>
              <a:pathLst>
                <a:path w="856615" h="665480">
                  <a:moveTo>
                    <a:pt x="646416" y="328683"/>
                  </a:moveTo>
                  <a:lnTo>
                    <a:pt x="735347" y="417764"/>
                  </a:lnTo>
                  <a:lnTo>
                    <a:pt x="754399" y="430754"/>
                  </a:lnTo>
                  <a:lnTo>
                    <a:pt x="775221" y="434710"/>
                  </a:lnTo>
                  <a:lnTo>
                    <a:pt x="796231" y="429690"/>
                  </a:lnTo>
                  <a:lnTo>
                    <a:pt x="815850" y="415754"/>
                  </a:lnTo>
                  <a:lnTo>
                    <a:pt x="844278" y="387358"/>
                  </a:lnTo>
                  <a:lnTo>
                    <a:pt x="852935" y="377411"/>
                  </a:lnTo>
                  <a:lnTo>
                    <a:pt x="855992" y="370915"/>
                  </a:lnTo>
                  <a:lnTo>
                    <a:pt x="853600" y="365007"/>
                  </a:lnTo>
                  <a:lnTo>
                    <a:pt x="729057" y="239727"/>
                  </a:lnTo>
                  <a:lnTo>
                    <a:pt x="573334" y="84055"/>
                  </a:lnTo>
                  <a:lnTo>
                    <a:pt x="539440" y="58960"/>
                  </a:lnTo>
                  <a:lnTo>
                    <a:pt x="512092" y="49142"/>
                  </a:lnTo>
                  <a:lnTo>
                    <a:pt x="476842" y="53294"/>
                  </a:lnTo>
                  <a:lnTo>
                    <a:pt x="419246" y="70109"/>
                  </a:lnTo>
                  <a:lnTo>
                    <a:pt x="344025" y="83929"/>
                  </a:lnTo>
                  <a:lnTo>
                    <a:pt x="260126" y="0"/>
                  </a:lnTo>
                  <a:lnTo>
                    <a:pt x="0" y="259328"/>
                  </a:lnTo>
                  <a:lnTo>
                    <a:pt x="91949" y="351299"/>
                  </a:lnTo>
                  <a:lnTo>
                    <a:pt x="95723" y="424926"/>
                  </a:lnTo>
                  <a:lnTo>
                    <a:pt x="94738" y="439667"/>
                  </a:lnTo>
                  <a:lnTo>
                    <a:pt x="96336" y="450039"/>
                  </a:lnTo>
                  <a:lnTo>
                    <a:pt x="102250" y="460952"/>
                  </a:lnTo>
                  <a:lnTo>
                    <a:pt x="114214" y="477319"/>
                  </a:lnTo>
                  <a:lnTo>
                    <a:pt x="302138" y="665282"/>
                  </a:lnTo>
                </a:path>
              </a:pathLst>
            </a:custGeom>
            <a:ln w="75418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/>
          <p:nvPr/>
        </p:nvSpPr>
        <p:spPr>
          <a:xfrm>
            <a:off x="3033412" y="6"/>
            <a:ext cx="194966" cy="77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234493" y="6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26411" y="0"/>
                </a:moveTo>
                <a:lnTo>
                  <a:pt x="8016" y="0"/>
                </a:lnTo>
                <a:lnTo>
                  <a:pt x="7542" y="557"/>
                </a:lnTo>
                <a:lnTo>
                  <a:pt x="5503" y="4834"/>
                </a:lnTo>
                <a:lnTo>
                  <a:pt x="6115" y="7074"/>
                </a:lnTo>
                <a:lnTo>
                  <a:pt x="6726" y="9110"/>
                </a:lnTo>
                <a:lnTo>
                  <a:pt x="5911" y="11758"/>
                </a:lnTo>
                <a:lnTo>
                  <a:pt x="4280" y="13183"/>
                </a:lnTo>
                <a:lnTo>
                  <a:pt x="0" y="16645"/>
                </a:lnTo>
                <a:lnTo>
                  <a:pt x="815" y="21940"/>
                </a:lnTo>
                <a:lnTo>
                  <a:pt x="6115" y="26828"/>
                </a:lnTo>
                <a:lnTo>
                  <a:pt x="12842" y="33141"/>
                </a:lnTo>
                <a:lnTo>
                  <a:pt x="16103" y="32530"/>
                </a:lnTo>
                <a:lnTo>
                  <a:pt x="29965" y="15220"/>
                </a:lnTo>
                <a:lnTo>
                  <a:pt x="32003" y="6870"/>
                </a:lnTo>
                <a:lnTo>
                  <a:pt x="25480" y="6870"/>
                </a:lnTo>
                <a:lnTo>
                  <a:pt x="25684" y="3204"/>
                </a:lnTo>
                <a:lnTo>
                  <a:pt x="2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917037" y="6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5" h="11430">
                <a:moveTo>
                  <a:pt x="8153" y="0"/>
                </a:moveTo>
                <a:lnTo>
                  <a:pt x="1568" y="0"/>
                </a:lnTo>
                <a:lnTo>
                  <a:pt x="1426" y="150"/>
                </a:lnTo>
                <a:lnTo>
                  <a:pt x="611" y="761"/>
                </a:lnTo>
                <a:lnTo>
                  <a:pt x="0" y="3612"/>
                </a:lnTo>
                <a:lnTo>
                  <a:pt x="0" y="9518"/>
                </a:lnTo>
                <a:lnTo>
                  <a:pt x="1223" y="10943"/>
                </a:lnTo>
                <a:lnTo>
                  <a:pt x="7338" y="10943"/>
                </a:lnTo>
                <a:lnTo>
                  <a:pt x="8153" y="9518"/>
                </a:lnTo>
                <a:lnTo>
                  <a:pt x="8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73982" y="37424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09" h="28575">
                <a:moveTo>
                  <a:pt x="9548" y="0"/>
                </a:moveTo>
                <a:lnTo>
                  <a:pt x="5879" y="0"/>
                </a:lnTo>
                <a:lnTo>
                  <a:pt x="2210" y="610"/>
                </a:lnTo>
                <a:lnTo>
                  <a:pt x="1598" y="1425"/>
                </a:lnTo>
                <a:lnTo>
                  <a:pt x="0" y="7137"/>
                </a:lnTo>
                <a:lnTo>
                  <a:pt x="2567" y="14739"/>
                </a:lnTo>
                <a:lnTo>
                  <a:pt x="7962" y="21844"/>
                </a:lnTo>
                <a:lnTo>
                  <a:pt x="14848" y="26067"/>
                </a:lnTo>
                <a:lnTo>
                  <a:pt x="23818" y="28511"/>
                </a:lnTo>
                <a:lnTo>
                  <a:pt x="28710" y="25252"/>
                </a:lnTo>
                <a:lnTo>
                  <a:pt x="28710" y="16902"/>
                </a:lnTo>
                <a:lnTo>
                  <a:pt x="27035" y="10739"/>
                </a:lnTo>
                <a:lnTo>
                  <a:pt x="22646" y="5320"/>
                </a:lnTo>
                <a:lnTo>
                  <a:pt x="16498" y="1466"/>
                </a:lnTo>
                <a:lnTo>
                  <a:pt x="9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530680" y="4108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40">
                <a:moveTo>
                  <a:pt x="7949" y="0"/>
                </a:moveTo>
                <a:lnTo>
                  <a:pt x="6726" y="407"/>
                </a:lnTo>
                <a:lnTo>
                  <a:pt x="3465" y="5498"/>
                </a:lnTo>
                <a:lnTo>
                  <a:pt x="0" y="10793"/>
                </a:lnTo>
                <a:lnTo>
                  <a:pt x="0" y="11811"/>
                </a:lnTo>
                <a:lnTo>
                  <a:pt x="3057" y="22605"/>
                </a:lnTo>
                <a:lnTo>
                  <a:pt x="4892" y="28918"/>
                </a:lnTo>
                <a:lnTo>
                  <a:pt x="7746" y="35231"/>
                </a:lnTo>
                <a:lnTo>
                  <a:pt x="9784" y="36453"/>
                </a:lnTo>
                <a:lnTo>
                  <a:pt x="14880" y="40322"/>
                </a:lnTo>
                <a:lnTo>
                  <a:pt x="23442" y="39711"/>
                </a:lnTo>
                <a:lnTo>
                  <a:pt x="29557" y="34824"/>
                </a:lnTo>
                <a:lnTo>
                  <a:pt x="33838" y="31565"/>
                </a:lnTo>
                <a:lnTo>
                  <a:pt x="34857" y="28918"/>
                </a:lnTo>
                <a:lnTo>
                  <a:pt x="34857" y="21790"/>
                </a:lnTo>
                <a:lnTo>
                  <a:pt x="33707" y="13650"/>
                </a:lnTo>
                <a:lnTo>
                  <a:pt x="30245" y="7535"/>
                </a:lnTo>
                <a:lnTo>
                  <a:pt x="24451" y="3404"/>
                </a:lnTo>
                <a:lnTo>
                  <a:pt x="16307" y="1221"/>
                </a:lnTo>
                <a:lnTo>
                  <a:pt x="7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91860" y="57789"/>
            <a:ext cx="260350" cy="323215"/>
          </a:xfrm>
          <a:custGeom>
            <a:avLst/>
            <a:gdLst/>
            <a:ahLst/>
            <a:cxnLst/>
            <a:rect l="l" t="t" r="r" b="b"/>
            <a:pathLst>
              <a:path w="260350" h="323215">
                <a:moveTo>
                  <a:pt x="101849" y="0"/>
                </a:moveTo>
                <a:lnTo>
                  <a:pt x="101238" y="203"/>
                </a:lnTo>
                <a:lnTo>
                  <a:pt x="100422" y="407"/>
                </a:lnTo>
                <a:lnTo>
                  <a:pt x="93084" y="2443"/>
                </a:lnTo>
                <a:lnTo>
                  <a:pt x="84930" y="4887"/>
                </a:lnTo>
                <a:lnTo>
                  <a:pt x="73718" y="7942"/>
                </a:lnTo>
                <a:lnTo>
                  <a:pt x="68622" y="10793"/>
                </a:lnTo>
                <a:lnTo>
                  <a:pt x="47422" y="34009"/>
                </a:lnTo>
                <a:lnTo>
                  <a:pt x="43753" y="39100"/>
                </a:lnTo>
                <a:lnTo>
                  <a:pt x="43753" y="42359"/>
                </a:lnTo>
                <a:lnTo>
                  <a:pt x="40288" y="47450"/>
                </a:lnTo>
                <a:lnTo>
                  <a:pt x="36007" y="51930"/>
                </a:lnTo>
                <a:lnTo>
                  <a:pt x="28665" y="60245"/>
                </a:lnTo>
                <a:lnTo>
                  <a:pt x="3841" y="97478"/>
                </a:lnTo>
                <a:lnTo>
                  <a:pt x="0" y="125340"/>
                </a:lnTo>
                <a:lnTo>
                  <a:pt x="945" y="140722"/>
                </a:lnTo>
                <a:lnTo>
                  <a:pt x="1965" y="147850"/>
                </a:lnTo>
                <a:lnTo>
                  <a:pt x="3392" y="158236"/>
                </a:lnTo>
                <a:lnTo>
                  <a:pt x="13692" y="198992"/>
                </a:lnTo>
                <a:lnTo>
                  <a:pt x="20365" y="214625"/>
                </a:lnTo>
                <a:lnTo>
                  <a:pt x="22782" y="221037"/>
                </a:lnTo>
                <a:lnTo>
                  <a:pt x="25238" y="228174"/>
                </a:lnTo>
                <a:lnTo>
                  <a:pt x="27445" y="235216"/>
                </a:lnTo>
                <a:lnTo>
                  <a:pt x="30029" y="243200"/>
                </a:lnTo>
                <a:lnTo>
                  <a:pt x="50888" y="275946"/>
                </a:lnTo>
                <a:lnTo>
                  <a:pt x="53538" y="279612"/>
                </a:lnTo>
                <a:lnTo>
                  <a:pt x="55984" y="283074"/>
                </a:lnTo>
                <a:lnTo>
                  <a:pt x="61080" y="287147"/>
                </a:lnTo>
                <a:lnTo>
                  <a:pt x="64342" y="288572"/>
                </a:lnTo>
                <a:lnTo>
                  <a:pt x="67807" y="289998"/>
                </a:lnTo>
                <a:lnTo>
                  <a:pt x="75145" y="294886"/>
                </a:lnTo>
                <a:lnTo>
                  <a:pt x="85745" y="303846"/>
                </a:lnTo>
                <a:lnTo>
                  <a:pt x="91249" y="307512"/>
                </a:lnTo>
                <a:lnTo>
                  <a:pt x="93492" y="307512"/>
                </a:lnTo>
                <a:lnTo>
                  <a:pt x="97568" y="309345"/>
                </a:lnTo>
                <a:lnTo>
                  <a:pt x="135178" y="322779"/>
                </a:lnTo>
                <a:lnTo>
                  <a:pt x="144657" y="322989"/>
                </a:lnTo>
                <a:lnTo>
                  <a:pt x="158789" y="321131"/>
                </a:lnTo>
                <a:lnTo>
                  <a:pt x="169806" y="318815"/>
                </a:lnTo>
                <a:lnTo>
                  <a:pt x="178339" y="315887"/>
                </a:lnTo>
                <a:lnTo>
                  <a:pt x="185018" y="312196"/>
                </a:lnTo>
                <a:lnTo>
                  <a:pt x="191561" y="307763"/>
                </a:lnTo>
                <a:lnTo>
                  <a:pt x="197453" y="304228"/>
                </a:lnTo>
                <a:lnTo>
                  <a:pt x="204568" y="300655"/>
                </a:lnTo>
                <a:lnTo>
                  <a:pt x="214780" y="296107"/>
                </a:lnTo>
                <a:lnTo>
                  <a:pt x="221510" y="292690"/>
                </a:lnTo>
                <a:lnTo>
                  <a:pt x="248644" y="259170"/>
                </a:lnTo>
                <a:lnTo>
                  <a:pt x="253714" y="243158"/>
                </a:lnTo>
                <a:lnTo>
                  <a:pt x="253714" y="240715"/>
                </a:lnTo>
                <a:lnTo>
                  <a:pt x="254530" y="236234"/>
                </a:lnTo>
                <a:lnTo>
                  <a:pt x="255549" y="233587"/>
                </a:lnTo>
                <a:lnTo>
                  <a:pt x="258629" y="213896"/>
                </a:lnTo>
                <a:lnTo>
                  <a:pt x="259855" y="182521"/>
                </a:lnTo>
                <a:lnTo>
                  <a:pt x="259132" y="149848"/>
                </a:lnTo>
                <a:lnTo>
                  <a:pt x="251109" y="110852"/>
                </a:lnTo>
                <a:lnTo>
                  <a:pt x="232572" y="75372"/>
                </a:lnTo>
                <a:lnTo>
                  <a:pt x="217226" y="55596"/>
                </a:lnTo>
                <a:lnTo>
                  <a:pt x="211518" y="48061"/>
                </a:lnTo>
                <a:lnTo>
                  <a:pt x="176865" y="18124"/>
                </a:lnTo>
                <a:lnTo>
                  <a:pt x="172584" y="16902"/>
                </a:lnTo>
                <a:lnTo>
                  <a:pt x="168099" y="14866"/>
                </a:lnTo>
                <a:lnTo>
                  <a:pt x="166672" y="13848"/>
                </a:lnTo>
                <a:lnTo>
                  <a:pt x="165245" y="12626"/>
                </a:lnTo>
                <a:lnTo>
                  <a:pt x="156072" y="10997"/>
                </a:lnTo>
                <a:lnTo>
                  <a:pt x="115507" y="4276"/>
                </a:lnTo>
                <a:lnTo>
                  <a:pt x="108372" y="1832"/>
                </a:lnTo>
                <a:lnTo>
                  <a:pt x="101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60551" y="98519"/>
            <a:ext cx="48895" cy="60325"/>
          </a:xfrm>
          <a:custGeom>
            <a:avLst/>
            <a:gdLst/>
            <a:ahLst/>
            <a:cxnLst/>
            <a:rect l="l" t="t" r="r" b="b"/>
            <a:pathLst>
              <a:path w="48895" h="60325">
                <a:moveTo>
                  <a:pt x="37711" y="0"/>
                </a:moveTo>
                <a:lnTo>
                  <a:pt x="29353" y="203"/>
                </a:lnTo>
                <a:lnTo>
                  <a:pt x="24053" y="203"/>
                </a:lnTo>
                <a:lnTo>
                  <a:pt x="18549" y="814"/>
                </a:lnTo>
                <a:lnTo>
                  <a:pt x="17123" y="1425"/>
                </a:lnTo>
                <a:lnTo>
                  <a:pt x="15492" y="2036"/>
                </a:lnTo>
                <a:lnTo>
                  <a:pt x="11211" y="5702"/>
                </a:lnTo>
                <a:lnTo>
                  <a:pt x="7134" y="9571"/>
                </a:lnTo>
                <a:lnTo>
                  <a:pt x="0" y="16902"/>
                </a:lnTo>
                <a:lnTo>
                  <a:pt x="815" y="32787"/>
                </a:lnTo>
                <a:lnTo>
                  <a:pt x="1426" y="46025"/>
                </a:lnTo>
                <a:lnTo>
                  <a:pt x="2242" y="49283"/>
                </a:lnTo>
                <a:lnTo>
                  <a:pt x="6319" y="53763"/>
                </a:lnTo>
                <a:lnTo>
                  <a:pt x="14896" y="59290"/>
                </a:lnTo>
                <a:lnTo>
                  <a:pt x="24792" y="60102"/>
                </a:lnTo>
                <a:lnTo>
                  <a:pt x="34727" y="56369"/>
                </a:lnTo>
                <a:lnTo>
                  <a:pt x="43419" y="48265"/>
                </a:lnTo>
                <a:lnTo>
                  <a:pt x="47203" y="39275"/>
                </a:lnTo>
                <a:lnTo>
                  <a:pt x="48464" y="27518"/>
                </a:lnTo>
                <a:lnTo>
                  <a:pt x="47203" y="15646"/>
                </a:lnTo>
                <a:lnTo>
                  <a:pt x="43419" y="6313"/>
                </a:lnTo>
                <a:lnTo>
                  <a:pt x="39342" y="814"/>
                </a:lnTo>
                <a:lnTo>
                  <a:pt x="37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321535" y="17183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5911" y="0"/>
                </a:moveTo>
                <a:lnTo>
                  <a:pt x="0" y="1221"/>
                </a:lnTo>
                <a:lnTo>
                  <a:pt x="0" y="11200"/>
                </a:lnTo>
                <a:lnTo>
                  <a:pt x="1019" y="12219"/>
                </a:lnTo>
                <a:lnTo>
                  <a:pt x="11007" y="12219"/>
                </a:lnTo>
                <a:lnTo>
                  <a:pt x="13453" y="8960"/>
                </a:lnTo>
                <a:lnTo>
                  <a:pt x="10192" y="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84815" y="174073"/>
            <a:ext cx="16510" cy="22225"/>
          </a:xfrm>
          <a:custGeom>
            <a:avLst/>
            <a:gdLst/>
            <a:ahLst/>
            <a:cxnLst/>
            <a:rect l="l" t="t" r="r" b="b"/>
            <a:pathLst>
              <a:path w="16509" h="22225">
                <a:moveTo>
                  <a:pt x="0" y="0"/>
                </a:moveTo>
                <a:lnTo>
                  <a:pt x="2038" y="5091"/>
                </a:lnTo>
                <a:lnTo>
                  <a:pt x="2649" y="6924"/>
                </a:lnTo>
                <a:lnTo>
                  <a:pt x="3261" y="9571"/>
                </a:lnTo>
                <a:lnTo>
                  <a:pt x="3261" y="12829"/>
                </a:lnTo>
                <a:lnTo>
                  <a:pt x="5299" y="16088"/>
                </a:lnTo>
                <a:lnTo>
                  <a:pt x="11007" y="21790"/>
                </a:lnTo>
                <a:lnTo>
                  <a:pt x="12230" y="22197"/>
                </a:lnTo>
                <a:lnTo>
                  <a:pt x="13657" y="19957"/>
                </a:lnTo>
                <a:lnTo>
                  <a:pt x="16307" y="15681"/>
                </a:lnTo>
                <a:lnTo>
                  <a:pt x="15899" y="14459"/>
                </a:lnTo>
                <a:lnTo>
                  <a:pt x="9580" y="7942"/>
                </a:lnTo>
                <a:lnTo>
                  <a:pt x="3261" y="12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610045" y="182016"/>
            <a:ext cx="14604" cy="20955"/>
          </a:xfrm>
          <a:custGeom>
            <a:avLst/>
            <a:gdLst/>
            <a:ahLst/>
            <a:cxnLst/>
            <a:rect l="l" t="t" r="r" b="b"/>
            <a:pathLst>
              <a:path w="14605" h="20955">
                <a:moveTo>
                  <a:pt x="11007" y="0"/>
                </a:moveTo>
                <a:lnTo>
                  <a:pt x="2446" y="0"/>
                </a:lnTo>
                <a:lnTo>
                  <a:pt x="1223" y="1221"/>
                </a:lnTo>
                <a:lnTo>
                  <a:pt x="1019" y="2443"/>
                </a:lnTo>
                <a:lnTo>
                  <a:pt x="0" y="14051"/>
                </a:lnTo>
                <a:lnTo>
                  <a:pt x="3465" y="20365"/>
                </a:lnTo>
                <a:lnTo>
                  <a:pt x="8357" y="16292"/>
                </a:lnTo>
                <a:lnTo>
                  <a:pt x="14065" y="11608"/>
                </a:lnTo>
                <a:lnTo>
                  <a:pt x="11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98615" y="210527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4" h="13970">
                <a:moveTo>
                  <a:pt x="8153" y="0"/>
                </a:moveTo>
                <a:lnTo>
                  <a:pt x="1426" y="0"/>
                </a:lnTo>
                <a:lnTo>
                  <a:pt x="0" y="1425"/>
                </a:lnTo>
                <a:lnTo>
                  <a:pt x="0" y="9164"/>
                </a:lnTo>
                <a:lnTo>
                  <a:pt x="7338" y="13440"/>
                </a:lnTo>
                <a:lnTo>
                  <a:pt x="8969" y="9164"/>
                </a:lnTo>
                <a:lnTo>
                  <a:pt x="10599" y="4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493037" y="253293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26296" y="0"/>
                </a:moveTo>
                <a:lnTo>
                  <a:pt x="14065" y="0"/>
                </a:lnTo>
                <a:lnTo>
                  <a:pt x="10192" y="814"/>
                </a:lnTo>
                <a:lnTo>
                  <a:pt x="8765" y="1629"/>
                </a:lnTo>
                <a:lnTo>
                  <a:pt x="6523" y="3054"/>
                </a:lnTo>
                <a:lnTo>
                  <a:pt x="0" y="16292"/>
                </a:lnTo>
                <a:lnTo>
                  <a:pt x="0" y="19957"/>
                </a:lnTo>
                <a:lnTo>
                  <a:pt x="3261" y="24030"/>
                </a:lnTo>
                <a:lnTo>
                  <a:pt x="7338" y="28511"/>
                </a:lnTo>
                <a:lnTo>
                  <a:pt x="16215" y="35368"/>
                </a:lnTo>
                <a:lnTo>
                  <a:pt x="23620" y="35715"/>
                </a:lnTo>
                <a:lnTo>
                  <a:pt x="28694" y="29914"/>
                </a:lnTo>
                <a:lnTo>
                  <a:pt x="30576" y="18328"/>
                </a:lnTo>
                <a:lnTo>
                  <a:pt x="30576" y="6109"/>
                </a:lnTo>
                <a:lnTo>
                  <a:pt x="2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99838" y="255406"/>
            <a:ext cx="33655" cy="34925"/>
          </a:xfrm>
          <a:custGeom>
            <a:avLst/>
            <a:gdLst/>
            <a:ahLst/>
            <a:cxnLst/>
            <a:rect l="l" t="t" r="r" b="b"/>
            <a:pathLst>
              <a:path w="33655" h="34925">
                <a:moveTo>
                  <a:pt x="11389" y="0"/>
                </a:moveTo>
                <a:lnTo>
                  <a:pt x="5328" y="569"/>
                </a:lnTo>
                <a:lnTo>
                  <a:pt x="2038" y="3182"/>
                </a:lnTo>
                <a:lnTo>
                  <a:pt x="0" y="8680"/>
                </a:lnTo>
                <a:lnTo>
                  <a:pt x="611" y="21306"/>
                </a:lnTo>
                <a:lnTo>
                  <a:pt x="3465" y="24769"/>
                </a:lnTo>
                <a:lnTo>
                  <a:pt x="10205" y="30576"/>
                </a:lnTo>
                <a:lnTo>
                  <a:pt x="18244" y="33958"/>
                </a:lnTo>
                <a:lnTo>
                  <a:pt x="25824" y="34477"/>
                </a:lnTo>
                <a:lnTo>
                  <a:pt x="31188" y="31693"/>
                </a:lnTo>
                <a:lnTo>
                  <a:pt x="32615" y="30063"/>
                </a:lnTo>
                <a:lnTo>
                  <a:pt x="33430" y="24361"/>
                </a:lnTo>
                <a:lnTo>
                  <a:pt x="33023" y="19066"/>
                </a:lnTo>
                <a:lnTo>
                  <a:pt x="32411" y="10513"/>
                </a:lnTo>
                <a:lnTo>
                  <a:pt x="31596" y="8680"/>
                </a:lnTo>
                <a:lnTo>
                  <a:pt x="25480" y="4607"/>
                </a:lnTo>
                <a:lnTo>
                  <a:pt x="18635" y="1377"/>
                </a:lnTo>
                <a:lnTo>
                  <a:pt x="11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872938" y="271622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19" h="35560">
                <a:moveTo>
                  <a:pt x="5707" y="0"/>
                </a:moveTo>
                <a:lnTo>
                  <a:pt x="2853" y="0"/>
                </a:lnTo>
                <a:lnTo>
                  <a:pt x="1834" y="1221"/>
                </a:lnTo>
                <a:lnTo>
                  <a:pt x="1426" y="2443"/>
                </a:lnTo>
                <a:lnTo>
                  <a:pt x="0" y="5905"/>
                </a:lnTo>
                <a:lnTo>
                  <a:pt x="1426" y="15884"/>
                </a:lnTo>
                <a:lnTo>
                  <a:pt x="4484" y="24030"/>
                </a:lnTo>
                <a:lnTo>
                  <a:pt x="6726" y="30140"/>
                </a:lnTo>
                <a:lnTo>
                  <a:pt x="15084" y="35027"/>
                </a:lnTo>
                <a:lnTo>
                  <a:pt x="18142" y="31973"/>
                </a:lnTo>
                <a:lnTo>
                  <a:pt x="20180" y="29732"/>
                </a:lnTo>
                <a:lnTo>
                  <a:pt x="19365" y="19550"/>
                </a:lnTo>
                <a:lnTo>
                  <a:pt x="15696" y="18328"/>
                </a:lnTo>
                <a:lnTo>
                  <a:pt x="14676" y="16495"/>
                </a:lnTo>
                <a:lnTo>
                  <a:pt x="14676" y="11404"/>
                </a:lnTo>
                <a:lnTo>
                  <a:pt x="5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88076" y="307261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16715" y="0"/>
                </a:moveTo>
                <a:lnTo>
                  <a:pt x="10192" y="4276"/>
                </a:lnTo>
                <a:lnTo>
                  <a:pt x="1426" y="10182"/>
                </a:lnTo>
                <a:lnTo>
                  <a:pt x="0" y="12829"/>
                </a:lnTo>
                <a:lnTo>
                  <a:pt x="2446" y="19754"/>
                </a:lnTo>
                <a:lnTo>
                  <a:pt x="7281" y="26366"/>
                </a:lnTo>
                <a:lnTo>
                  <a:pt x="14371" y="28969"/>
                </a:lnTo>
                <a:lnTo>
                  <a:pt x="21766" y="27371"/>
                </a:lnTo>
                <a:lnTo>
                  <a:pt x="27519" y="21383"/>
                </a:lnTo>
                <a:lnTo>
                  <a:pt x="31799" y="13033"/>
                </a:lnTo>
                <a:lnTo>
                  <a:pt x="31392" y="10182"/>
                </a:lnTo>
                <a:lnTo>
                  <a:pt x="25276" y="5294"/>
                </a:lnTo>
                <a:lnTo>
                  <a:pt x="18753" y="203"/>
                </a:lnTo>
                <a:lnTo>
                  <a:pt x="16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12114" y="323222"/>
            <a:ext cx="105499" cy="1133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648368" y="325793"/>
            <a:ext cx="19685" cy="21590"/>
          </a:xfrm>
          <a:custGeom>
            <a:avLst/>
            <a:gdLst/>
            <a:ahLst/>
            <a:cxnLst/>
            <a:rect l="l" t="t" r="r" b="b"/>
            <a:pathLst>
              <a:path w="19685" h="21589">
                <a:moveTo>
                  <a:pt x="7542" y="0"/>
                </a:moveTo>
                <a:lnTo>
                  <a:pt x="4280" y="3869"/>
                </a:lnTo>
                <a:lnTo>
                  <a:pt x="0" y="8756"/>
                </a:lnTo>
                <a:lnTo>
                  <a:pt x="1223" y="16088"/>
                </a:lnTo>
                <a:lnTo>
                  <a:pt x="6726" y="19143"/>
                </a:lnTo>
                <a:lnTo>
                  <a:pt x="10803" y="21383"/>
                </a:lnTo>
                <a:lnTo>
                  <a:pt x="12230" y="21383"/>
                </a:lnTo>
                <a:lnTo>
                  <a:pt x="14880" y="19143"/>
                </a:lnTo>
                <a:lnTo>
                  <a:pt x="19161" y="15681"/>
                </a:lnTo>
                <a:lnTo>
                  <a:pt x="18753" y="13033"/>
                </a:lnTo>
                <a:lnTo>
                  <a:pt x="13046" y="6313"/>
                </a:lnTo>
                <a:lnTo>
                  <a:pt x="7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212808" y="344987"/>
            <a:ext cx="16510" cy="22225"/>
          </a:xfrm>
          <a:custGeom>
            <a:avLst/>
            <a:gdLst/>
            <a:ahLst/>
            <a:cxnLst/>
            <a:rect l="l" t="t" r="r" b="b"/>
            <a:pathLst>
              <a:path w="16510" h="22225">
                <a:moveTo>
                  <a:pt x="8864" y="0"/>
                </a:moveTo>
                <a:lnTo>
                  <a:pt x="3271" y="3614"/>
                </a:lnTo>
                <a:lnTo>
                  <a:pt x="0" y="10029"/>
                </a:lnTo>
                <a:lnTo>
                  <a:pt x="493" y="16292"/>
                </a:lnTo>
                <a:lnTo>
                  <a:pt x="4159" y="20797"/>
                </a:lnTo>
                <a:lnTo>
                  <a:pt x="10405" y="21943"/>
                </a:lnTo>
                <a:lnTo>
                  <a:pt x="13667" y="21536"/>
                </a:lnTo>
                <a:lnTo>
                  <a:pt x="15298" y="19499"/>
                </a:lnTo>
                <a:lnTo>
                  <a:pt x="16317" y="14204"/>
                </a:lnTo>
                <a:lnTo>
                  <a:pt x="16457" y="6134"/>
                </a:lnTo>
                <a:lnTo>
                  <a:pt x="13616" y="1120"/>
                </a:lnTo>
                <a:lnTo>
                  <a:pt x="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961883" y="365505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7134" y="0"/>
                </a:moveTo>
                <a:lnTo>
                  <a:pt x="6115" y="203"/>
                </a:lnTo>
                <a:lnTo>
                  <a:pt x="3261" y="2851"/>
                </a:lnTo>
                <a:lnTo>
                  <a:pt x="1426" y="4683"/>
                </a:lnTo>
                <a:lnTo>
                  <a:pt x="0" y="7535"/>
                </a:lnTo>
                <a:lnTo>
                  <a:pt x="0" y="12219"/>
                </a:lnTo>
                <a:lnTo>
                  <a:pt x="6930" y="16699"/>
                </a:lnTo>
                <a:lnTo>
                  <a:pt x="10803" y="12829"/>
                </a:lnTo>
                <a:lnTo>
                  <a:pt x="10396" y="5294"/>
                </a:lnTo>
                <a:lnTo>
                  <a:pt x="8357" y="2240"/>
                </a:lnTo>
                <a:lnTo>
                  <a:pt x="7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38868" y="42639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2649" y="0"/>
                </a:moveTo>
                <a:lnTo>
                  <a:pt x="407" y="0"/>
                </a:lnTo>
                <a:lnTo>
                  <a:pt x="0" y="814"/>
                </a:lnTo>
                <a:lnTo>
                  <a:pt x="611" y="2036"/>
                </a:lnTo>
                <a:lnTo>
                  <a:pt x="1223" y="3054"/>
                </a:lnTo>
                <a:lnTo>
                  <a:pt x="2242" y="4073"/>
                </a:lnTo>
                <a:lnTo>
                  <a:pt x="3261" y="4073"/>
                </a:lnTo>
                <a:lnTo>
                  <a:pt x="3669" y="3054"/>
                </a:lnTo>
                <a:lnTo>
                  <a:pt x="3669" y="814"/>
                </a:lnTo>
                <a:lnTo>
                  <a:pt x="2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07231" y="463054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096" y="0"/>
                </a:moveTo>
                <a:lnTo>
                  <a:pt x="2853" y="203"/>
                </a:lnTo>
                <a:lnTo>
                  <a:pt x="611" y="203"/>
                </a:lnTo>
                <a:lnTo>
                  <a:pt x="0" y="814"/>
                </a:lnTo>
                <a:lnTo>
                  <a:pt x="1630" y="1425"/>
                </a:lnTo>
                <a:lnTo>
                  <a:pt x="3057" y="2036"/>
                </a:lnTo>
                <a:lnTo>
                  <a:pt x="4892" y="1832"/>
                </a:lnTo>
                <a:lnTo>
                  <a:pt x="5503" y="1221"/>
                </a:lnTo>
                <a:lnTo>
                  <a:pt x="6319" y="610"/>
                </a:lnTo>
                <a:lnTo>
                  <a:pt x="5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057690" y="47730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5">
                <a:moveTo>
                  <a:pt x="3261" y="0"/>
                </a:moveTo>
                <a:lnTo>
                  <a:pt x="1019" y="0"/>
                </a:lnTo>
                <a:lnTo>
                  <a:pt x="0" y="1425"/>
                </a:lnTo>
                <a:lnTo>
                  <a:pt x="0" y="4887"/>
                </a:lnTo>
                <a:lnTo>
                  <a:pt x="1019" y="5702"/>
                </a:lnTo>
                <a:lnTo>
                  <a:pt x="2038" y="5091"/>
                </a:lnTo>
                <a:lnTo>
                  <a:pt x="3261" y="4480"/>
                </a:lnTo>
                <a:lnTo>
                  <a:pt x="4076" y="3054"/>
                </a:lnTo>
                <a:lnTo>
                  <a:pt x="4076" y="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44515" y="490954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4">
                <a:moveTo>
                  <a:pt x="10192" y="0"/>
                </a:moveTo>
                <a:lnTo>
                  <a:pt x="5299" y="3462"/>
                </a:lnTo>
                <a:lnTo>
                  <a:pt x="0" y="7331"/>
                </a:lnTo>
                <a:lnTo>
                  <a:pt x="3465" y="17717"/>
                </a:lnTo>
                <a:lnTo>
                  <a:pt x="10396" y="18532"/>
                </a:lnTo>
                <a:lnTo>
                  <a:pt x="16715" y="19550"/>
                </a:lnTo>
                <a:lnTo>
                  <a:pt x="19569" y="16292"/>
                </a:lnTo>
                <a:lnTo>
                  <a:pt x="17938" y="9978"/>
                </a:lnTo>
                <a:lnTo>
                  <a:pt x="16103" y="2851"/>
                </a:lnTo>
                <a:lnTo>
                  <a:pt x="1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569411" y="493353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4806" y="0"/>
                </a:moveTo>
                <a:lnTo>
                  <a:pt x="1630" y="3099"/>
                </a:lnTo>
                <a:lnTo>
                  <a:pt x="0" y="6968"/>
                </a:lnTo>
                <a:lnTo>
                  <a:pt x="8561" y="19391"/>
                </a:lnTo>
                <a:lnTo>
                  <a:pt x="13249" y="20205"/>
                </a:lnTo>
                <a:lnTo>
                  <a:pt x="16715" y="21020"/>
                </a:lnTo>
                <a:lnTo>
                  <a:pt x="16919" y="20002"/>
                </a:lnTo>
                <a:lnTo>
                  <a:pt x="15899" y="13689"/>
                </a:lnTo>
                <a:lnTo>
                  <a:pt x="13297" y="6249"/>
                </a:lnTo>
                <a:lnTo>
                  <a:pt x="9147" y="1368"/>
                </a:lnTo>
                <a:lnTo>
                  <a:pt x="4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231163" y="494619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59">
                <a:moveTo>
                  <a:pt x="13046" y="0"/>
                </a:moveTo>
                <a:lnTo>
                  <a:pt x="4892" y="1221"/>
                </a:lnTo>
                <a:lnTo>
                  <a:pt x="1834" y="10182"/>
                </a:lnTo>
                <a:lnTo>
                  <a:pt x="611" y="14051"/>
                </a:lnTo>
                <a:lnTo>
                  <a:pt x="0" y="18124"/>
                </a:lnTo>
                <a:lnTo>
                  <a:pt x="815" y="19346"/>
                </a:lnTo>
                <a:lnTo>
                  <a:pt x="2649" y="22401"/>
                </a:lnTo>
                <a:lnTo>
                  <a:pt x="11415" y="21790"/>
                </a:lnTo>
                <a:lnTo>
                  <a:pt x="14880" y="18124"/>
                </a:lnTo>
                <a:lnTo>
                  <a:pt x="18634" y="14572"/>
                </a:lnTo>
                <a:lnTo>
                  <a:pt x="16103" y="8349"/>
                </a:lnTo>
                <a:lnTo>
                  <a:pt x="13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995653" y="517428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5503" y="0"/>
                </a:moveTo>
                <a:lnTo>
                  <a:pt x="1019" y="4480"/>
                </a:lnTo>
                <a:lnTo>
                  <a:pt x="0" y="6720"/>
                </a:lnTo>
                <a:lnTo>
                  <a:pt x="0" y="11811"/>
                </a:lnTo>
                <a:lnTo>
                  <a:pt x="5911" y="11404"/>
                </a:lnTo>
                <a:lnTo>
                  <a:pt x="7542" y="7535"/>
                </a:lnTo>
                <a:lnTo>
                  <a:pt x="9173" y="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648928" y="537182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4" h="20954">
                <a:moveTo>
                  <a:pt x="6370" y="0"/>
                </a:moveTo>
                <a:lnTo>
                  <a:pt x="3312" y="407"/>
                </a:lnTo>
                <a:lnTo>
                  <a:pt x="1070" y="6109"/>
                </a:lnTo>
                <a:lnTo>
                  <a:pt x="0" y="13020"/>
                </a:lnTo>
                <a:lnTo>
                  <a:pt x="1834" y="18175"/>
                </a:lnTo>
                <a:lnTo>
                  <a:pt x="5886" y="20657"/>
                </a:lnTo>
                <a:lnTo>
                  <a:pt x="11466" y="19550"/>
                </a:lnTo>
                <a:lnTo>
                  <a:pt x="16358" y="16902"/>
                </a:lnTo>
                <a:lnTo>
                  <a:pt x="16562" y="8960"/>
                </a:lnTo>
                <a:lnTo>
                  <a:pt x="11670" y="4683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51507" y="543699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60" h="11429">
                <a:moveTo>
                  <a:pt x="4892" y="0"/>
                </a:moveTo>
                <a:lnTo>
                  <a:pt x="2649" y="2240"/>
                </a:lnTo>
                <a:lnTo>
                  <a:pt x="0" y="4683"/>
                </a:lnTo>
                <a:lnTo>
                  <a:pt x="1223" y="10997"/>
                </a:lnTo>
                <a:lnTo>
                  <a:pt x="7949" y="10997"/>
                </a:lnTo>
                <a:lnTo>
                  <a:pt x="9784" y="8146"/>
                </a:lnTo>
                <a:lnTo>
                  <a:pt x="8153" y="4073"/>
                </a:lnTo>
                <a:lnTo>
                  <a:pt x="6726" y="610"/>
                </a:lnTo>
                <a:lnTo>
                  <a:pt x="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503420" y="550623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0805" y="0"/>
                </a:moveTo>
                <a:lnTo>
                  <a:pt x="9185" y="0"/>
                </a:lnTo>
                <a:lnTo>
                  <a:pt x="7147" y="1221"/>
                </a:lnTo>
                <a:lnTo>
                  <a:pt x="3885" y="6516"/>
                </a:lnTo>
                <a:lnTo>
                  <a:pt x="0" y="20670"/>
                </a:lnTo>
                <a:lnTo>
                  <a:pt x="2917" y="35129"/>
                </a:lnTo>
                <a:lnTo>
                  <a:pt x="11109" y="46381"/>
                </a:lnTo>
                <a:lnTo>
                  <a:pt x="23047" y="50912"/>
                </a:lnTo>
                <a:lnTo>
                  <a:pt x="32016" y="50912"/>
                </a:lnTo>
                <a:lnTo>
                  <a:pt x="38743" y="43581"/>
                </a:lnTo>
                <a:lnTo>
                  <a:pt x="39966" y="32176"/>
                </a:lnTo>
                <a:lnTo>
                  <a:pt x="40985" y="24030"/>
                </a:lnTo>
                <a:lnTo>
                  <a:pt x="40170" y="22401"/>
                </a:lnTo>
                <a:lnTo>
                  <a:pt x="31405" y="11608"/>
                </a:lnTo>
                <a:lnTo>
                  <a:pt x="23047" y="1629"/>
                </a:lnTo>
                <a:lnTo>
                  <a:pt x="20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763541" y="574858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10" h="19050">
                <a:moveTo>
                  <a:pt x="9988" y="0"/>
                </a:moveTo>
                <a:lnTo>
                  <a:pt x="3261" y="610"/>
                </a:lnTo>
                <a:lnTo>
                  <a:pt x="1630" y="8349"/>
                </a:lnTo>
                <a:lnTo>
                  <a:pt x="0" y="15477"/>
                </a:lnTo>
                <a:lnTo>
                  <a:pt x="1630" y="18532"/>
                </a:lnTo>
                <a:lnTo>
                  <a:pt x="12638" y="18532"/>
                </a:lnTo>
                <a:lnTo>
                  <a:pt x="15899" y="13237"/>
                </a:lnTo>
                <a:lnTo>
                  <a:pt x="13249" y="7331"/>
                </a:lnTo>
                <a:lnTo>
                  <a:pt x="9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09765" y="585040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5">
                <a:moveTo>
                  <a:pt x="6319" y="0"/>
                </a:moveTo>
                <a:lnTo>
                  <a:pt x="2853" y="3665"/>
                </a:lnTo>
                <a:lnTo>
                  <a:pt x="0" y="6516"/>
                </a:lnTo>
                <a:lnTo>
                  <a:pt x="1426" y="14255"/>
                </a:lnTo>
                <a:lnTo>
                  <a:pt x="5299" y="15477"/>
                </a:lnTo>
                <a:lnTo>
                  <a:pt x="10192" y="16902"/>
                </a:lnTo>
                <a:lnTo>
                  <a:pt x="15696" y="14866"/>
                </a:lnTo>
                <a:lnTo>
                  <a:pt x="15696" y="5498"/>
                </a:lnTo>
                <a:lnTo>
                  <a:pt x="6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822384" y="598061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4" h="35559">
                <a:moveTo>
                  <a:pt x="16966" y="0"/>
                </a:moveTo>
                <a:lnTo>
                  <a:pt x="8153" y="1641"/>
                </a:lnTo>
                <a:lnTo>
                  <a:pt x="2038" y="4085"/>
                </a:lnTo>
                <a:lnTo>
                  <a:pt x="0" y="7140"/>
                </a:lnTo>
                <a:lnTo>
                  <a:pt x="0" y="20377"/>
                </a:lnTo>
                <a:lnTo>
                  <a:pt x="5299" y="26283"/>
                </a:lnTo>
                <a:lnTo>
                  <a:pt x="16103" y="31782"/>
                </a:lnTo>
                <a:lnTo>
                  <a:pt x="26254" y="35225"/>
                </a:lnTo>
                <a:lnTo>
                  <a:pt x="32946" y="33818"/>
                </a:lnTo>
                <a:lnTo>
                  <a:pt x="35854" y="27830"/>
                </a:lnTo>
                <a:lnTo>
                  <a:pt x="34653" y="17526"/>
                </a:lnTo>
                <a:lnTo>
                  <a:pt x="30541" y="8171"/>
                </a:lnTo>
                <a:lnTo>
                  <a:pt x="24537" y="2252"/>
                </a:lnTo>
                <a:lnTo>
                  <a:pt x="16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348850" y="60662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7134" y="0"/>
                </a:moveTo>
                <a:lnTo>
                  <a:pt x="5299" y="0"/>
                </a:lnTo>
                <a:lnTo>
                  <a:pt x="2853" y="4887"/>
                </a:lnTo>
                <a:lnTo>
                  <a:pt x="0" y="10182"/>
                </a:lnTo>
                <a:lnTo>
                  <a:pt x="5299" y="15070"/>
                </a:lnTo>
                <a:lnTo>
                  <a:pt x="9784" y="11200"/>
                </a:lnTo>
                <a:lnTo>
                  <a:pt x="12026" y="9367"/>
                </a:lnTo>
                <a:lnTo>
                  <a:pt x="12230" y="7942"/>
                </a:lnTo>
                <a:lnTo>
                  <a:pt x="10192" y="4887"/>
                </a:lnTo>
                <a:lnTo>
                  <a:pt x="7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958145" y="638193"/>
            <a:ext cx="79499" cy="82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701844" y="638193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726" y="0"/>
                </a:moveTo>
                <a:lnTo>
                  <a:pt x="815" y="0"/>
                </a:lnTo>
                <a:lnTo>
                  <a:pt x="0" y="814"/>
                </a:lnTo>
                <a:lnTo>
                  <a:pt x="2038" y="6924"/>
                </a:lnTo>
                <a:lnTo>
                  <a:pt x="2038" y="7738"/>
                </a:lnTo>
                <a:lnTo>
                  <a:pt x="3465" y="8146"/>
                </a:lnTo>
                <a:lnTo>
                  <a:pt x="6726" y="8146"/>
                </a:lnTo>
                <a:lnTo>
                  <a:pt x="8153" y="6313"/>
                </a:lnTo>
                <a:lnTo>
                  <a:pt x="8153" y="1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76294" y="660391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4892" y="0"/>
                </a:moveTo>
                <a:lnTo>
                  <a:pt x="3261" y="5294"/>
                </a:lnTo>
                <a:lnTo>
                  <a:pt x="2649" y="6924"/>
                </a:lnTo>
                <a:lnTo>
                  <a:pt x="1834" y="9571"/>
                </a:lnTo>
                <a:lnTo>
                  <a:pt x="1426" y="10793"/>
                </a:lnTo>
                <a:lnTo>
                  <a:pt x="0" y="16292"/>
                </a:lnTo>
                <a:lnTo>
                  <a:pt x="4076" y="22605"/>
                </a:lnTo>
                <a:lnTo>
                  <a:pt x="16715" y="22605"/>
                </a:lnTo>
                <a:lnTo>
                  <a:pt x="19569" y="16088"/>
                </a:lnTo>
                <a:lnTo>
                  <a:pt x="15492" y="8349"/>
                </a:lnTo>
                <a:lnTo>
                  <a:pt x="12026" y="1832"/>
                </a:lnTo>
                <a:lnTo>
                  <a:pt x="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290075" y="692364"/>
            <a:ext cx="48260" cy="60325"/>
          </a:xfrm>
          <a:custGeom>
            <a:avLst/>
            <a:gdLst/>
            <a:ahLst/>
            <a:cxnLst/>
            <a:rect l="l" t="t" r="r" b="b"/>
            <a:pathLst>
              <a:path w="48260" h="60325">
                <a:moveTo>
                  <a:pt x="15696" y="0"/>
                </a:moveTo>
                <a:lnTo>
                  <a:pt x="0" y="33805"/>
                </a:lnTo>
                <a:lnTo>
                  <a:pt x="0" y="37064"/>
                </a:lnTo>
                <a:lnTo>
                  <a:pt x="25480" y="59873"/>
                </a:lnTo>
                <a:lnTo>
                  <a:pt x="34376" y="56608"/>
                </a:lnTo>
                <a:lnTo>
                  <a:pt x="42221" y="48417"/>
                </a:lnTo>
                <a:lnTo>
                  <a:pt x="47352" y="37707"/>
                </a:lnTo>
                <a:lnTo>
                  <a:pt x="48107" y="26881"/>
                </a:lnTo>
                <a:lnTo>
                  <a:pt x="45467" y="17469"/>
                </a:lnTo>
                <a:lnTo>
                  <a:pt x="41813" y="10844"/>
                </a:lnTo>
                <a:lnTo>
                  <a:pt x="36669" y="6434"/>
                </a:lnTo>
                <a:lnTo>
                  <a:pt x="29557" y="3665"/>
                </a:lnTo>
                <a:lnTo>
                  <a:pt x="15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51337" y="695012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89" h="20954">
                <a:moveTo>
                  <a:pt x="7746" y="0"/>
                </a:moveTo>
                <a:lnTo>
                  <a:pt x="4280" y="3665"/>
                </a:lnTo>
                <a:lnTo>
                  <a:pt x="0" y="7738"/>
                </a:lnTo>
                <a:lnTo>
                  <a:pt x="5503" y="20568"/>
                </a:lnTo>
                <a:lnTo>
                  <a:pt x="14880" y="20568"/>
                </a:lnTo>
                <a:lnTo>
                  <a:pt x="21199" y="14255"/>
                </a:lnTo>
                <a:lnTo>
                  <a:pt x="21199" y="5702"/>
                </a:lnTo>
                <a:lnTo>
                  <a:pt x="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560002" y="699820"/>
            <a:ext cx="37465" cy="50800"/>
          </a:xfrm>
          <a:custGeom>
            <a:avLst/>
            <a:gdLst/>
            <a:ahLst/>
            <a:cxnLst/>
            <a:rect l="l" t="t" r="r" b="b"/>
            <a:pathLst>
              <a:path w="37465" h="50800">
                <a:moveTo>
                  <a:pt x="20658" y="0"/>
                </a:moveTo>
                <a:lnTo>
                  <a:pt x="0" y="16183"/>
                </a:lnTo>
                <a:lnTo>
                  <a:pt x="796" y="25510"/>
                </a:lnTo>
                <a:lnTo>
                  <a:pt x="2739" y="34951"/>
                </a:lnTo>
                <a:lnTo>
                  <a:pt x="5331" y="41013"/>
                </a:lnTo>
                <a:lnTo>
                  <a:pt x="11651" y="48141"/>
                </a:lnTo>
                <a:lnTo>
                  <a:pt x="19397" y="50788"/>
                </a:lnTo>
                <a:lnTo>
                  <a:pt x="26939" y="48344"/>
                </a:lnTo>
                <a:lnTo>
                  <a:pt x="32618" y="45286"/>
                </a:lnTo>
                <a:lnTo>
                  <a:pt x="36138" y="40529"/>
                </a:lnTo>
                <a:lnTo>
                  <a:pt x="37402" y="34283"/>
                </a:lnTo>
                <a:lnTo>
                  <a:pt x="36316" y="26757"/>
                </a:lnTo>
                <a:lnTo>
                  <a:pt x="35093" y="22277"/>
                </a:lnTo>
                <a:lnTo>
                  <a:pt x="34074" y="15556"/>
                </a:lnTo>
                <a:lnTo>
                  <a:pt x="34074" y="11483"/>
                </a:lnTo>
                <a:lnTo>
                  <a:pt x="32532" y="3862"/>
                </a:lnTo>
                <a:lnTo>
                  <a:pt x="28009" y="3"/>
                </a:lnTo>
                <a:lnTo>
                  <a:pt x="20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786440" y="697659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4" h="16509">
                <a:moveTo>
                  <a:pt x="9376" y="0"/>
                </a:moveTo>
                <a:lnTo>
                  <a:pt x="4484" y="5294"/>
                </a:lnTo>
                <a:lnTo>
                  <a:pt x="815" y="9367"/>
                </a:lnTo>
                <a:lnTo>
                  <a:pt x="0" y="13033"/>
                </a:lnTo>
                <a:lnTo>
                  <a:pt x="2649" y="14662"/>
                </a:lnTo>
                <a:lnTo>
                  <a:pt x="5503" y="16292"/>
                </a:lnTo>
                <a:lnTo>
                  <a:pt x="8765" y="13033"/>
                </a:lnTo>
                <a:lnTo>
                  <a:pt x="10192" y="7127"/>
                </a:lnTo>
                <a:lnTo>
                  <a:pt x="11823" y="814"/>
                </a:lnTo>
                <a:lnTo>
                  <a:pt x="9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403210" y="729836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80" h="22859">
                <a:moveTo>
                  <a:pt x="9443" y="0"/>
                </a:moveTo>
                <a:lnTo>
                  <a:pt x="5163" y="0"/>
                </a:lnTo>
                <a:lnTo>
                  <a:pt x="3328" y="1425"/>
                </a:lnTo>
                <a:lnTo>
                  <a:pt x="1289" y="6109"/>
                </a:lnTo>
                <a:lnTo>
                  <a:pt x="0" y="14497"/>
                </a:lnTo>
                <a:lnTo>
                  <a:pt x="2742" y="20365"/>
                </a:lnTo>
                <a:lnTo>
                  <a:pt x="7969" y="22261"/>
                </a:lnTo>
                <a:lnTo>
                  <a:pt x="14132" y="18735"/>
                </a:lnTo>
                <a:lnTo>
                  <a:pt x="17412" y="12715"/>
                </a:lnTo>
                <a:lnTo>
                  <a:pt x="17444" y="6618"/>
                </a:lnTo>
                <a:lnTo>
                  <a:pt x="14648" y="1896"/>
                </a:lnTo>
                <a:lnTo>
                  <a:pt x="9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644767" y="768326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223" y="0"/>
                </a:moveTo>
                <a:lnTo>
                  <a:pt x="0" y="1018"/>
                </a:lnTo>
                <a:lnTo>
                  <a:pt x="0" y="8960"/>
                </a:lnTo>
                <a:lnTo>
                  <a:pt x="2649" y="10793"/>
                </a:lnTo>
                <a:lnTo>
                  <a:pt x="7134" y="9164"/>
                </a:lnTo>
                <a:lnTo>
                  <a:pt x="11823" y="7331"/>
                </a:lnTo>
                <a:lnTo>
                  <a:pt x="9988" y="1425"/>
                </a:lnTo>
                <a:lnTo>
                  <a:pt x="4484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187132" y="778712"/>
            <a:ext cx="24130" cy="32384"/>
          </a:xfrm>
          <a:custGeom>
            <a:avLst/>
            <a:gdLst/>
            <a:ahLst/>
            <a:cxnLst/>
            <a:rect l="l" t="t" r="r" b="b"/>
            <a:pathLst>
              <a:path w="24130" h="32384">
                <a:moveTo>
                  <a:pt x="12026" y="0"/>
                </a:moveTo>
                <a:lnTo>
                  <a:pt x="10803" y="0"/>
                </a:lnTo>
                <a:lnTo>
                  <a:pt x="7746" y="3258"/>
                </a:lnTo>
                <a:lnTo>
                  <a:pt x="5299" y="7331"/>
                </a:lnTo>
                <a:lnTo>
                  <a:pt x="0" y="16292"/>
                </a:lnTo>
                <a:lnTo>
                  <a:pt x="0" y="20365"/>
                </a:lnTo>
                <a:lnTo>
                  <a:pt x="5096" y="26067"/>
                </a:lnTo>
                <a:lnTo>
                  <a:pt x="11007" y="32380"/>
                </a:lnTo>
                <a:lnTo>
                  <a:pt x="19569" y="31565"/>
                </a:lnTo>
                <a:lnTo>
                  <a:pt x="23442" y="24438"/>
                </a:lnTo>
                <a:lnTo>
                  <a:pt x="24037" y="17870"/>
                </a:lnTo>
                <a:lnTo>
                  <a:pt x="21480" y="9775"/>
                </a:lnTo>
                <a:lnTo>
                  <a:pt x="17049" y="2902"/>
                </a:lnTo>
                <a:lnTo>
                  <a:pt x="12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445495" y="782540"/>
            <a:ext cx="50165" cy="51435"/>
          </a:xfrm>
          <a:custGeom>
            <a:avLst/>
            <a:gdLst/>
            <a:ahLst/>
            <a:cxnLst/>
            <a:rect l="l" t="t" r="r" b="b"/>
            <a:pathLst>
              <a:path w="50164" h="51434">
                <a:moveTo>
                  <a:pt x="32360" y="0"/>
                </a:moveTo>
                <a:lnTo>
                  <a:pt x="26003" y="2281"/>
                </a:lnTo>
                <a:lnTo>
                  <a:pt x="24372" y="3299"/>
                </a:lnTo>
                <a:lnTo>
                  <a:pt x="20091" y="4318"/>
                </a:lnTo>
                <a:lnTo>
                  <a:pt x="16626" y="4318"/>
                </a:lnTo>
                <a:lnTo>
                  <a:pt x="6930" y="6637"/>
                </a:lnTo>
                <a:lnTo>
                  <a:pt x="1286" y="13100"/>
                </a:lnTo>
                <a:lnTo>
                  <a:pt x="0" y="22961"/>
                </a:lnTo>
                <a:lnTo>
                  <a:pt x="3376" y="35476"/>
                </a:lnTo>
                <a:lnTo>
                  <a:pt x="7398" y="42823"/>
                </a:lnTo>
                <a:lnTo>
                  <a:pt x="12167" y="47670"/>
                </a:lnTo>
                <a:lnTo>
                  <a:pt x="18196" y="50339"/>
                </a:lnTo>
                <a:lnTo>
                  <a:pt x="26003" y="51157"/>
                </a:lnTo>
                <a:lnTo>
                  <a:pt x="33749" y="51157"/>
                </a:lnTo>
                <a:lnTo>
                  <a:pt x="49757" y="25943"/>
                </a:lnTo>
                <a:lnTo>
                  <a:pt x="47610" y="17555"/>
                </a:lnTo>
                <a:lnTo>
                  <a:pt x="43087" y="7579"/>
                </a:lnTo>
                <a:lnTo>
                  <a:pt x="38030" y="1746"/>
                </a:lnTo>
                <a:lnTo>
                  <a:pt x="32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297141" y="787265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20180" y="0"/>
                </a:moveTo>
                <a:lnTo>
                  <a:pt x="12026" y="1221"/>
                </a:lnTo>
                <a:lnTo>
                  <a:pt x="5707" y="6720"/>
                </a:lnTo>
                <a:lnTo>
                  <a:pt x="1223" y="10793"/>
                </a:lnTo>
                <a:lnTo>
                  <a:pt x="0" y="13237"/>
                </a:lnTo>
                <a:lnTo>
                  <a:pt x="611" y="18328"/>
                </a:lnTo>
                <a:lnTo>
                  <a:pt x="1019" y="22401"/>
                </a:lnTo>
                <a:lnTo>
                  <a:pt x="2446" y="25252"/>
                </a:lnTo>
                <a:lnTo>
                  <a:pt x="4280" y="25659"/>
                </a:lnTo>
                <a:lnTo>
                  <a:pt x="8940" y="23155"/>
                </a:lnTo>
                <a:lnTo>
                  <a:pt x="15110" y="16775"/>
                </a:lnTo>
                <a:lnTo>
                  <a:pt x="20247" y="9593"/>
                </a:lnTo>
                <a:lnTo>
                  <a:pt x="21811" y="4683"/>
                </a:lnTo>
                <a:lnTo>
                  <a:pt x="2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340697" y="787265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5503" y="0"/>
                </a:moveTo>
                <a:lnTo>
                  <a:pt x="2649" y="3054"/>
                </a:lnTo>
                <a:lnTo>
                  <a:pt x="0" y="5498"/>
                </a:lnTo>
                <a:lnTo>
                  <a:pt x="1223" y="14051"/>
                </a:lnTo>
                <a:lnTo>
                  <a:pt x="4484" y="15273"/>
                </a:lnTo>
                <a:lnTo>
                  <a:pt x="9173" y="16902"/>
                </a:lnTo>
                <a:lnTo>
                  <a:pt x="12230" y="12829"/>
                </a:lnTo>
                <a:lnTo>
                  <a:pt x="10599" y="6924"/>
                </a:lnTo>
                <a:lnTo>
                  <a:pt x="9376" y="1832"/>
                </a:lnTo>
                <a:lnTo>
                  <a:pt x="5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710676" y="790116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4" h="12065">
                <a:moveTo>
                  <a:pt x="2446" y="0"/>
                </a:moveTo>
                <a:lnTo>
                  <a:pt x="815" y="2647"/>
                </a:lnTo>
                <a:lnTo>
                  <a:pt x="0" y="3665"/>
                </a:lnTo>
                <a:lnTo>
                  <a:pt x="203" y="6109"/>
                </a:lnTo>
                <a:lnTo>
                  <a:pt x="815" y="7942"/>
                </a:lnTo>
                <a:lnTo>
                  <a:pt x="2242" y="11608"/>
                </a:lnTo>
                <a:lnTo>
                  <a:pt x="7949" y="11404"/>
                </a:lnTo>
                <a:lnTo>
                  <a:pt x="9173" y="7535"/>
                </a:lnTo>
                <a:lnTo>
                  <a:pt x="10192" y="4683"/>
                </a:lnTo>
                <a:lnTo>
                  <a:pt x="2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0883" y="805186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096" y="0"/>
                </a:moveTo>
                <a:lnTo>
                  <a:pt x="2853" y="203"/>
                </a:lnTo>
                <a:lnTo>
                  <a:pt x="611" y="203"/>
                </a:lnTo>
                <a:lnTo>
                  <a:pt x="0" y="814"/>
                </a:lnTo>
                <a:lnTo>
                  <a:pt x="1630" y="1425"/>
                </a:lnTo>
                <a:lnTo>
                  <a:pt x="3057" y="2036"/>
                </a:lnTo>
                <a:lnTo>
                  <a:pt x="4892" y="1832"/>
                </a:lnTo>
                <a:lnTo>
                  <a:pt x="5503" y="1221"/>
                </a:lnTo>
                <a:lnTo>
                  <a:pt x="6319" y="610"/>
                </a:lnTo>
                <a:lnTo>
                  <a:pt x="5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88307" y="813333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8765" y="0"/>
                </a:moveTo>
                <a:lnTo>
                  <a:pt x="1223" y="0"/>
                </a:lnTo>
                <a:lnTo>
                  <a:pt x="0" y="610"/>
                </a:lnTo>
                <a:lnTo>
                  <a:pt x="0" y="10589"/>
                </a:lnTo>
                <a:lnTo>
                  <a:pt x="5503" y="22401"/>
                </a:lnTo>
                <a:lnTo>
                  <a:pt x="10599" y="26474"/>
                </a:lnTo>
                <a:lnTo>
                  <a:pt x="16307" y="31362"/>
                </a:lnTo>
                <a:lnTo>
                  <a:pt x="25888" y="31565"/>
                </a:lnTo>
                <a:lnTo>
                  <a:pt x="34042" y="24438"/>
                </a:lnTo>
                <a:lnTo>
                  <a:pt x="34042" y="23419"/>
                </a:lnTo>
                <a:lnTo>
                  <a:pt x="31392" y="16699"/>
                </a:lnTo>
                <a:lnTo>
                  <a:pt x="27426" y="9450"/>
                </a:lnTo>
                <a:lnTo>
                  <a:pt x="22295" y="4225"/>
                </a:lnTo>
                <a:lnTo>
                  <a:pt x="16056" y="1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652172" y="888683"/>
            <a:ext cx="49530" cy="55244"/>
          </a:xfrm>
          <a:custGeom>
            <a:avLst/>
            <a:gdLst/>
            <a:ahLst/>
            <a:cxnLst/>
            <a:rect l="l" t="t" r="r" b="b"/>
            <a:pathLst>
              <a:path w="49530" h="55244">
                <a:moveTo>
                  <a:pt x="28130" y="0"/>
                </a:moveTo>
                <a:lnTo>
                  <a:pt x="8969" y="0"/>
                </a:lnTo>
                <a:lnTo>
                  <a:pt x="2853" y="610"/>
                </a:lnTo>
                <a:lnTo>
                  <a:pt x="2446" y="1425"/>
                </a:lnTo>
                <a:lnTo>
                  <a:pt x="1834" y="2443"/>
                </a:lnTo>
                <a:lnTo>
                  <a:pt x="815" y="8146"/>
                </a:lnTo>
                <a:lnTo>
                  <a:pt x="0" y="14459"/>
                </a:lnTo>
                <a:lnTo>
                  <a:pt x="751" y="29468"/>
                </a:lnTo>
                <a:lnTo>
                  <a:pt x="6166" y="42435"/>
                </a:lnTo>
                <a:lnTo>
                  <a:pt x="15020" y="51545"/>
                </a:lnTo>
                <a:lnTo>
                  <a:pt x="26092" y="54985"/>
                </a:lnTo>
                <a:lnTo>
                  <a:pt x="33937" y="54139"/>
                </a:lnTo>
                <a:lnTo>
                  <a:pt x="40081" y="51574"/>
                </a:lnTo>
                <a:lnTo>
                  <a:pt x="44581" y="47253"/>
                </a:lnTo>
                <a:lnTo>
                  <a:pt x="47496" y="41137"/>
                </a:lnTo>
                <a:lnTo>
                  <a:pt x="49512" y="32628"/>
                </a:lnTo>
                <a:lnTo>
                  <a:pt x="49101" y="26067"/>
                </a:lnTo>
                <a:lnTo>
                  <a:pt x="45747" y="19658"/>
                </a:lnTo>
                <a:lnTo>
                  <a:pt x="38934" y="11608"/>
                </a:lnTo>
                <a:lnTo>
                  <a:pt x="28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797849" y="898866"/>
            <a:ext cx="32384" cy="36830"/>
          </a:xfrm>
          <a:custGeom>
            <a:avLst/>
            <a:gdLst/>
            <a:ahLst/>
            <a:cxnLst/>
            <a:rect l="l" t="t" r="r" b="b"/>
            <a:pathLst>
              <a:path w="32385" h="36830">
                <a:moveTo>
                  <a:pt x="7004" y="0"/>
                </a:moveTo>
                <a:lnTo>
                  <a:pt x="2519" y="4480"/>
                </a:lnTo>
                <a:lnTo>
                  <a:pt x="0" y="12772"/>
                </a:lnTo>
                <a:lnTo>
                  <a:pt x="2850" y="23470"/>
                </a:lnTo>
                <a:lnTo>
                  <a:pt x="9255" y="32717"/>
                </a:lnTo>
                <a:lnTo>
                  <a:pt x="17400" y="36657"/>
                </a:lnTo>
                <a:lnTo>
                  <a:pt x="19846" y="36657"/>
                </a:lnTo>
                <a:lnTo>
                  <a:pt x="24534" y="34213"/>
                </a:lnTo>
                <a:lnTo>
                  <a:pt x="27388" y="31158"/>
                </a:lnTo>
                <a:lnTo>
                  <a:pt x="31213" y="25691"/>
                </a:lnTo>
                <a:lnTo>
                  <a:pt x="32000" y="19805"/>
                </a:lnTo>
                <a:lnTo>
                  <a:pt x="29767" y="13689"/>
                </a:lnTo>
                <a:lnTo>
                  <a:pt x="24534" y="7535"/>
                </a:lnTo>
                <a:lnTo>
                  <a:pt x="17807" y="1629"/>
                </a:lnTo>
                <a:lnTo>
                  <a:pt x="7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524022" y="906197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5" h="21590">
                <a:moveTo>
                  <a:pt x="7949" y="0"/>
                </a:moveTo>
                <a:lnTo>
                  <a:pt x="4484" y="2443"/>
                </a:lnTo>
                <a:lnTo>
                  <a:pt x="1019" y="4683"/>
                </a:lnTo>
                <a:lnTo>
                  <a:pt x="0" y="9571"/>
                </a:lnTo>
                <a:lnTo>
                  <a:pt x="1834" y="14662"/>
                </a:lnTo>
                <a:lnTo>
                  <a:pt x="4280" y="21383"/>
                </a:lnTo>
                <a:lnTo>
                  <a:pt x="12638" y="20161"/>
                </a:lnTo>
                <a:lnTo>
                  <a:pt x="14065" y="7331"/>
                </a:lnTo>
                <a:lnTo>
                  <a:pt x="7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425768" y="91108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4484" y="0"/>
                </a:moveTo>
                <a:lnTo>
                  <a:pt x="1223" y="0"/>
                </a:lnTo>
                <a:lnTo>
                  <a:pt x="0" y="1425"/>
                </a:lnTo>
                <a:lnTo>
                  <a:pt x="0" y="4683"/>
                </a:lnTo>
                <a:lnTo>
                  <a:pt x="1834" y="6109"/>
                </a:lnTo>
                <a:lnTo>
                  <a:pt x="6726" y="6109"/>
                </a:lnTo>
                <a:lnTo>
                  <a:pt x="7746" y="5091"/>
                </a:lnTo>
                <a:lnTo>
                  <a:pt x="6930" y="3054"/>
                </a:lnTo>
                <a:lnTo>
                  <a:pt x="6115" y="1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097440" y="940614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4688" y="0"/>
                </a:moveTo>
                <a:lnTo>
                  <a:pt x="2446" y="2443"/>
                </a:lnTo>
                <a:lnTo>
                  <a:pt x="0" y="4683"/>
                </a:lnTo>
                <a:lnTo>
                  <a:pt x="815" y="7127"/>
                </a:lnTo>
                <a:lnTo>
                  <a:pt x="5707" y="7127"/>
                </a:lnTo>
                <a:lnTo>
                  <a:pt x="7134" y="5702"/>
                </a:lnTo>
                <a:lnTo>
                  <a:pt x="7134" y="814"/>
                </a:lnTo>
                <a:lnTo>
                  <a:pt x="4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01068" y="951866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5" h="47625">
                <a:moveTo>
                  <a:pt x="14371" y="0"/>
                </a:moveTo>
                <a:lnTo>
                  <a:pt x="8402" y="878"/>
                </a:lnTo>
                <a:lnTo>
                  <a:pt x="4076" y="4429"/>
                </a:lnTo>
                <a:lnTo>
                  <a:pt x="0" y="10131"/>
                </a:lnTo>
                <a:lnTo>
                  <a:pt x="0" y="16444"/>
                </a:lnTo>
                <a:lnTo>
                  <a:pt x="32344" y="47017"/>
                </a:lnTo>
                <a:lnTo>
                  <a:pt x="40234" y="45363"/>
                </a:lnTo>
                <a:lnTo>
                  <a:pt x="44416" y="39126"/>
                </a:lnTo>
                <a:lnTo>
                  <a:pt x="44642" y="28460"/>
                </a:lnTo>
                <a:lnTo>
                  <a:pt x="43288" y="21383"/>
                </a:lnTo>
                <a:lnTo>
                  <a:pt x="14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600532" y="952426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5">
                <a:moveTo>
                  <a:pt x="17734" y="0"/>
                </a:moveTo>
                <a:lnTo>
                  <a:pt x="13453" y="407"/>
                </a:lnTo>
                <a:lnTo>
                  <a:pt x="6930" y="7127"/>
                </a:lnTo>
                <a:lnTo>
                  <a:pt x="815" y="13644"/>
                </a:lnTo>
                <a:lnTo>
                  <a:pt x="0" y="20772"/>
                </a:lnTo>
                <a:lnTo>
                  <a:pt x="4688" y="27492"/>
                </a:lnTo>
                <a:lnTo>
                  <a:pt x="8765" y="33398"/>
                </a:lnTo>
                <a:lnTo>
                  <a:pt x="15899" y="33195"/>
                </a:lnTo>
                <a:lnTo>
                  <a:pt x="21811" y="26881"/>
                </a:lnTo>
                <a:lnTo>
                  <a:pt x="27519" y="20772"/>
                </a:lnTo>
                <a:lnTo>
                  <a:pt x="28130" y="11200"/>
                </a:lnTo>
                <a:lnTo>
                  <a:pt x="22830" y="5498"/>
                </a:lnTo>
                <a:lnTo>
                  <a:pt x="17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783857" y="966070"/>
            <a:ext cx="68020" cy="929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1565" y="98643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7530" y="0"/>
                </a:moveTo>
                <a:lnTo>
                  <a:pt x="7746" y="610"/>
                </a:lnTo>
                <a:lnTo>
                  <a:pt x="3261" y="7331"/>
                </a:lnTo>
                <a:lnTo>
                  <a:pt x="0" y="12422"/>
                </a:lnTo>
                <a:lnTo>
                  <a:pt x="0" y="12829"/>
                </a:lnTo>
                <a:lnTo>
                  <a:pt x="3873" y="16902"/>
                </a:lnTo>
                <a:lnTo>
                  <a:pt x="10166" y="19999"/>
                </a:lnTo>
                <a:lnTo>
                  <a:pt x="16001" y="18455"/>
                </a:lnTo>
                <a:lnTo>
                  <a:pt x="19696" y="13437"/>
                </a:lnTo>
                <a:lnTo>
                  <a:pt x="19569" y="6109"/>
                </a:lnTo>
                <a:lnTo>
                  <a:pt x="17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409325" y="999469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4076" y="0"/>
                </a:moveTo>
                <a:lnTo>
                  <a:pt x="2038" y="3462"/>
                </a:lnTo>
                <a:lnTo>
                  <a:pt x="0" y="6516"/>
                </a:lnTo>
                <a:lnTo>
                  <a:pt x="5096" y="17513"/>
                </a:lnTo>
                <a:lnTo>
                  <a:pt x="12230" y="17513"/>
                </a:lnTo>
                <a:lnTo>
                  <a:pt x="13861" y="10182"/>
                </a:lnTo>
                <a:lnTo>
                  <a:pt x="10803" y="5498"/>
                </a:lnTo>
                <a:lnTo>
                  <a:pt x="7949" y="814"/>
                </a:lnTo>
                <a:lnTo>
                  <a:pt x="4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574575" y="1008837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4" h="14605">
                <a:moveTo>
                  <a:pt x="6726" y="0"/>
                </a:moveTo>
                <a:lnTo>
                  <a:pt x="1019" y="0"/>
                </a:lnTo>
                <a:lnTo>
                  <a:pt x="0" y="2647"/>
                </a:lnTo>
                <a:lnTo>
                  <a:pt x="0" y="13440"/>
                </a:lnTo>
                <a:lnTo>
                  <a:pt x="611" y="14255"/>
                </a:lnTo>
                <a:lnTo>
                  <a:pt x="8969" y="14255"/>
                </a:lnTo>
                <a:lnTo>
                  <a:pt x="10192" y="13237"/>
                </a:lnTo>
                <a:lnTo>
                  <a:pt x="10192" y="4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487737" y="105180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2242" y="0"/>
                </a:moveTo>
                <a:lnTo>
                  <a:pt x="1426" y="203"/>
                </a:lnTo>
                <a:lnTo>
                  <a:pt x="611" y="2647"/>
                </a:lnTo>
                <a:lnTo>
                  <a:pt x="0" y="4276"/>
                </a:lnTo>
                <a:lnTo>
                  <a:pt x="203" y="6313"/>
                </a:lnTo>
                <a:lnTo>
                  <a:pt x="1223" y="6924"/>
                </a:lnTo>
                <a:lnTo>
                  <a:pt x="3873" y="8553"/>
                </a:lnTo>
                <a:lnTo>
                  <a:pt x="5299" y="5091"/>
                </a:lnTo>
                <a:lnTo>
                  <a:pt x="2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209166" y="1053640"/>
            <a:ext cx="27305" cy="34290"/>
          </a:xfrm>
          <a:custGeom>
            <a:avLst/>
            <a:gdLst/>
            <a:ahLst/>
            <a:cxnLst/>
            <a:rect l="l" t="t" r="r" b="b"/>
            <a:pathLst>
              <a:path w="27305" h="34290">
                <a:moveTo>
                  <a:pt x="3379" y="0"/>
                </a:moveTo>
                <a:lnTo>
                  <a:pt x="117" y="7331"/>
                </a:lnTo>
                <a:lnTo>
                  <a:pt x="0" y="16508"/>
                </a:lnTo>
                <a:lnTo>
                  <a:pt x="5290" y="26067"/>
                </a:lnTo>
                <a:lnTo>
                  <a:pt x="13447" y="32876"/>
                </a:lnTo>
                <a:lnTo>
                  <a:pt x="21929" y="33805"/>
                </a:lnTo>
                <a:lnTo>
                  <a:pt x="26079" y="30035"/>
                </a:lnTo>
                <a:lnTo>
                  <a:pt x="26694" y="23954"/>
                </a:lnTo>
                <a:lnTo>
                  <a:pt x="23907" y="16537"/>
                </a:lnTo>
                <a:lnTo>
                  <a:pt x="17852" y="8756"/>
                </a:lnTo>
                <a:lnTo>
                  <a:pt x="9698" y="610"/>
                </a:lnTo>
                <a:lnTo>
                  <a:pt x="3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327922" y="1061786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5" h="19050">
                <a:moveTo>
                  <a:pt x="10599" y="0"/>
                </a:moveTo>
                <a:lnTo>
                  <a:pt x="611" y="0"/>
                </a:lnTo>
                <a:lnTo>
                  <a:pt x="0" y="814"/>
                </a:lnTo>
                <a:lnTo>
                  <a:pt x="0" y="16088"/>
                </a:lnTo>
                <a:lnTo>
                  <a:pt x="2853" y="18532"/>
                </a:lnTo>
                <a:lnTo>
                  <a:pt x="10803" y="16699"/>
                </a:lnTo>
                <a:lnTo>
                  <a:pt x="13861" y="16088"/>
                </a:lnTo>
                <a:lnTo>
                  <a:pt x="14269" y="14662"/>
                </a:lnTo>
                <a:lnTo>
                  <a:pt x="13046" y="9571"/>
                </a:lnTo>
                <a:lnTo>
                  <a:pt x="11211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444590" y="113795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4280" y="0"/>
                </a:moveTo>
                <a:lnTo>
                  <a:pt x="1834" y="2443"/>
                </a:lnTo>
                <a:lnTo>
                  <a:pt x="0" y="4480"/>
                </a:lnTo>
                <a:lnTo>
                  <a:pt x="2242" y="7331"/>
                </a:lnTo>
                <a:lnTo>
                  <a:pt x="7338" y="7331"/>
                </a:lnTo>
                <a:lnTo>
                  <a:pt x="8561" y="5905"/>
                </a:lnTo>
                <a:lnTo>
                  <a:pt x="8561" y="1221"/>
                </a:lnTo>
                <a:lnTo>
                  <a:pt x="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054768" y="1147243"/>
            <a:ext cx="77470" cy="49530"/>
          </a:xfrm>
          <a:custGeom>
            <a:avLst/>
            <a:gdLst/>
            <a:ahLst/>
            <a:cxnLst/>
            <a:rect l="l" t="t" r="r" b="b"/>
            <a:pathLst>
              <a:path w="77469" h="49530">
                <a:moveTo>
                  <a:pt x="23187" y="0"/>
                </a:moveTo>
                <a:lnTo>
                  <a:pt x="16129" y="1651"/>
                </a:lnTo>
                <a:lnTo>
                  <a:pt x="8153" y="7407"/>
                </a:lnTo>
                <a:lnTo>
                  <a:pt x="1223" y="13720"/>
                </a:lnTo>
                <a:lnTo>
                  <a:pt x="0" y="15961"/>
                </a:lnTo>
                <a:lnTo>
                  <a:pt x="0" y="23292"/>
                </a:lnTo>
                <a:lnTo>
                  <a:pt x="2595" y="33984"/>
                </a:lnTo>
                <a:lnTo>
                  <a:pt x="9759" y="40704"/>
                </a:lnTo>
                <a:lnTo>
                  <a:pt x="20553" y="42995"/>
                </a:lnTo>
                <a:lnTo>
                  <a:pt x="34042" y="40399"/>
                </a:lnTo>
                <a:lnTo>
                  <a:pt x="40157" y="38159"/>
                </a:lnTo>
                <a:lnTo>
                  <a:pt x="41176" y="38362"/>
                </a:lnTo>
                <a:lnTo>
                  <a:pt x="46476" y="43453"/>
                </a:lnTo>
                <a:lnTo>
                  <a:pt x="49738" y="46508"/>
                </a:lnTo>
                <a:lnTo>
                  <a:pt x="54426" y="48952"/>
                </a:lnTo>
                <a:lnTo>
                  <a:pt x="63396" y="48952"/>
                </a:lnTo>
                <a:lnTo>
                  <a:pt x="69307" y="44268"/>
                </a:lnTo>
                <a:lnTo>
                  <a:pt x="69307" y="38159"/>
                </a:lnTo>
                <a:lnTo>
                  <a:pt x="71142" y="35715"/>
                </a:lnTo>
                <a:lnTo>
                  <a:pt x="75626" y="32864"/>
                </a:lnTo>
                <a:lnTo>
                  <a:pt x="77461" y="30623"/>
                </a:lnTo>
                <a:lnTo>
                  <a:pt x="77461" y="25532"/>
                </a:lnTo>
                <a:lnTo>
                  <a:pt x="73588" y="23903"/>
                </a:lnTo>
                <a:lnTo>
                  <a:pt x="70326" y="26550"/>
                </a:lnTo>
                <a:lnTo>
                  <a:pt x="68288" y="28383"/>
                </a:lnTo>
                <a:lnTo>
                  <a:pt x="65638" y="27569"/>
                </a:lnTo>
                <a:lnTo>
                  <a:pt x="59319" y="23699"/>
                </a:lnTo>
                <a:lnTo>
                  <a:pt x="54834" y="20848"/>
                </a:lnTo>
                <a:lnTo>
                  <a:pt x="49942" y="18404"/>
                </a:lnTo>
                <a:lnTo>
                  <a:pt x="47496" y="18404"/>
                </a:lnTo>
                <a:lnTo>
                  <a:pt x="42603" y="14331"/>
                </a:lnTo>
                <a:lnTo>
                  <a:pt x="37915" y="9240"/>
                </a:lnTo>
                <a:lnTo>
                  <a:pt x="30169" y="2510"/>
                </a:lnTo>
                <a:lnTo>
                  <a:pt x="2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233226" y="1160557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20088" y="0"/>
                </a:moveTo>
                <a:lnTo>
                  <a:pt x="17642" y="4073"/>
                </a:lnTo>
                <a:lnTo>
                  <a:pt x="14584" y="5091"/>
                </a:lnTo>
                <a:lnTo>
                  <a:pt x="6226" y="5091"/>
                </a:lnTo>
                <a:lnTo>
                  <a:pt x="5615" y="6109"/>
                </a:lnTo>
                <a:lnTo>
                  <a:pt x="2353" y="18328"/>
                </a:lnTo>
                <a:lnTo>
                  <a:pt x="0" y="29736"/>
                </a:lnTo>
                <a:lnTo>
                  <a:pt x="1563" y="36428"/>
                </a:lnTo>
                <a:lnTo>
                  <a:pt x="8516" y="40179"/>
                </a:lnTo>
                <a:lnTo>
                  <a:pt x="22330" y="42766"/>
                </a:lnTo>
                <a:lnTo>
                  <a:pt x="31707" y="44192"/>
                </a:lnTo>
                <a:lnTo>
                  <a:pt x="34561" y="41137"/>
                </a:lnTo>
                <a:lnTo>
                  <a:pt x="36803" y="28103"/>
                </a:lnTo>
                <a:lnTo>
                  <a:pt x="37545" y="23216"/>
                </a:lnTo>
                <a:lnTo>
                  <a:pt x="9896" y="23216"/>
                </a:lnTo>
                <a:lnTo>
                  <a:pt x="9080" y="20976"/>
                </a:lnTo>
                <a:lnTo>
                  <a:pt x="9080" y="13644"/>
                </a:lnTo>
                <a:lnTo>
                  <a:pt x="9896" y="11404"/>
                </a:lnTo>
                <a:lnTo>
                  <a:pt x="30865" y="11404"/>
                </a:lnTo>
                <a:lnTo>
                  <a:pt x="24165" y="2851"/>
                </a:lnTo>
                <a:lnTo>
                  <a:pt x="20088" y="0"/>
                </a:lnTo>
                <a:close/>
              </a:path>
              <a:path w="38100" h="44450">
                <a:moveTo>
                  <a:pt x="30865" y="11404"/>
                </a:moveTo>
                <a:lnTo>
                  <a:pt x="9896" y="11404"/>
                </a:lnTo>
                <a:lnTo>
                  <a:pt x="11119" y="12219"/>
                </a:lnTo>
                <a:lnTo>
                  <a:pt x="12342" y="12829"/>
                </a:lnTo>
                <a:lnTo>
                  <a:pt x="13157" y="15273"/>
                </a:lnTo>
                <a:lnTo>
                  <a:pt x="13157" y="19346"/>
                </a:lnTo>
                <a:lnTo>
                  <a:pt x="12342" y="21790"/>
                </a:lnTo>
                <a:lnTo>
                  <a:pt x="11119" y="22401"/>
                </a:lnTo>
                <a:lnTo>
                  <a:pt x="9896" y="23216"/>
                </a:lnTo>
                <a:lnTo>
                  <a:pt x="37545" y="23216"/>
                </a:lnTo>
                <a:lnTo>
                  <a:pt x="37822" y="21383"/>
                </a:lnTo>
                <a:lnTo>
                  <a:pt x="37007" y="19143"/>
                </a:lnTo>
                <a:lnTo>
                  <a:pt x="30865" y="11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018345" y="1168500"/>
            <a:ext cx="45085" cy="34290"/>
          </a:xfrm>
          <a:custGeom>
            <a:avLst/>
            <a:gdLst/>
            <a:ahLst/>
            <a:cxnLst/>
            <a:rect l="l" t="t" r="r" b="b"/>
            <a:pathLst>
              <a:path w="45085" h="34290">
                <a:moveTo>
                  <a:pt x="20256" y="19405"/>
                </a:moveTo>
                <a:lnTo>
                  <a:pt x="18059" y="13385"/>
                </a:lnTo>
                <a:lnTo>
                  <a:pt x="13449" y="7137"/>
                </a:lnTo>
                <a:lnTo>
                  <a:pt x="6921" y="203"/>
                </a:lnTo>
                <a:lnTo>
                  <a:pt x="5499" y="0"/>
                </a:lnTo>
                <a:lnTo>
                  <a:pt x="2844" y="4686"/>
                </a:lnTo>
                <a:lnTo>
                  <a:pt x="1016" y="8356"/>
                </a:lnTo>
                <a:lnTo>
                  <a:pt x="0" y="15684"/>
                </a:lnTo>
                <a:lnTo>
                  <a:pt x="406" y="21793"/>
                </a:lnTo>
                <a:lnTo>
                  <a:pt x="609" y="25463"/>
                </a:lnTo>
                <a:lnTo>
                  <a:pt x="7950" y="33807"/>
                </a:lnTo>
                <a:lnTo>
                  <a:pt x="12026" y="33807"/>
                </a:lnTo>
                <a:lnTo>
                  <a:pt x="14668" y="31978"/>
                </a:lnTo>
                <a:lnTo>
                  <a:pt x="17119" y="29540"/>
                </a:lnTo>
                <a:lnTo>
                  <a:pt x="19951" y="24892"/>
                </a:lnTo>
                <a:lnTo>
                  <a:pt x="20256" y="19405"/>
                </a:lnTo>
                <a:close/>
              </a:path>
              <a:path w="45085" h="34290">
                <a:moveTo>
                  <a:pt x="44640" y="25666"/>
                </a:moveTo>
                <a:lnTo>
                  <a:pt x="42799" y="20777"/>
                </a:lnTo>
                <a:lnTo>
                  <a:pt x="40970" y="16294"/>
                </a:lnTo>
                <a:lnTo>
                  <a:pt x="33832" y="16700"/>
                </a:lnTo>
                <a:lnTo>
                  <a:pt x="31191" y="21590"/>
                </a:lnTo>
                <a:lnTo>
                  <a:pt x="29552" y="24650"/>
                </a:lnTo>
                <a:lnTo>
                  <a:pt x="29959" y="25869"/>
                </a:lnTo>
                <a:lnTo>
                  <a:pt x="32816" y="27495"/>
                </a:lnTo>
                <a:lnTo>
                  <a:pt x="37909" y="30149"/>
                </a:lnTo>
                <a:lnTo>
                  <a:pt x="44640" y="25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39772" y="1188864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59">
                <a:moveTo>
                  <a:pt x="9784" y="0"/>
                </a:moveTo>
                <a:lnTo>
                  <a:pt x="5503" y="2851"/>
                </a:lnTo>
                <a:lnTo>
                  <a:pt x="1019" y="5702"/>
                </a:lnTo>
                <a:lnTo>
                  <a:pt x="0" y="13644"/>
                </a:lnTo>
                <a:lnTo>
                  <a:pt x="3873" y="17717"/>
                </a:lnTo>
                <a:lnTo>
                  <a:pt x="8153" y="22605"/>
                </a:lnTo>
                <a:lnTo>
                  <a:pt x="11211" y="22605"/>
                </a:lnTo>
                <a:lnTo>
                  <a:pt x="15696" y="17921"/>
                </a:lnTo>
                <a:lnTo>
                  <a:pt x="18753" y="14459"/>
                </a:lnTo>
                <a:lnTo>
                  <a:pt x="18753" y="13644"/>
                </a:lnTo>
                <a:lnTo>
                  <a:pt x="15696" y="7738"/>
                </a:lnTo>
                <a:lnTo>
                  <a:pt x="12638" y="1221"/>
                </a:lnTo>
                <a:lnTo>
                  <a:pt x="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64594" y="1196603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09">
                <a:moveTo>
                  <a:pt x="8357" y="0"/>
                </a:moveTo>
                <a:lnTo>
                  <a:pt x="4280" y="6109"/>
                </a:lnTo>
                <a:lnTo>
                  <a:pt x="0" y="12219"/>
                </a:lnTo>
                <a:lnTo>
                  <a:pt x="203" y="20568"/>
                </a:lnTo>
                <a:lnTo>
                  <a:pt x="4688" y="24641"/>
                </a:lnTo>
                <a:lnTo>
                  <a:pt x="9580" y="29122"/>
                </a:lnTo>
                <a:lnTo>
                  <a:pt x="11823" y="28918"/>
                </a:lnTo>
                <a:lnTo>
                  <a:pt x="15899" y="24438"/>
                </a:lnTo>
                <a:lnTo>
                  <a:pt x="20384" y="19550"/>
                </a:lnTo>
                <a:lnTo>
                  <a:pt x="20180" y="15070"/>
                </a:lnTo>
                <a:lnTo>
                  <a:pt x="15899" y="7535"/>
                </a:lnTo>
                <a:lnTo>
                  <a:pt x="11619" y="407"/>
                </a:lnTo>
                <a:lnTo>
                  <a:pt x="8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37051" y="1246580"/>
            <a:ext cx="47625" cy="36830"/>
          </a:xfrm>
          <a:custGeom>
            <a:avLst/>
            <a:gdLst/>
            <a:ahLst/>
            <a:cxnLst/>
            <a:rect l="l" t="t" r="r" b="b"/>
            <a:pathLst>
              <a:path w="47625" h="36830">
                <a:moveTo>
                  <a:pt x="8004" y="0"/>
                </a:moveTo>
                <a:lnTo>
                  <a:pt x="321" y="731"/>
                </a:lnTo>
                <a:lnTo>
                  <a:pt x="0" y="4413"/>
                </a:lnTo>
                <a:lnTo>
                  <a:pt x="2334" y="11398"/>
                </a:lnTo>
                <a:lnTo>
                  <a:pt x="6312" y="19260"/>
                </a:lnTo>
                <a:lnTo>
                  <a:pt x="10921" y="25577"/>
                </a:lnTo>
                <a:lnTo>
                  <a:pt x="12960" y="28021"/>
                </a:lnTo>
                <a:lnTo>
                  <a:pt x="14794" y="30464"/>
                </a:lnTo>
                <a:lnTo>
                  <a:pt x="14794" y="31890"/>
                </a:lnTo>
                <a:lnTo>
                  <a:pt x="18463" y="33723"/>
                </a:lnTo>
                <a:lnTo>
                  <a:pt x="22744" y="35148"/>
                </a:lnTo>
                <a:lnTo>
                  <a:pt x="29694" y="36319"/>
                </a:lnTo>
                <a:lnTo>
                  <a:pt x="36147" y="35352"/>
                </a:lnTo>
                <a:lnTo>
                  <a:pt x="41606" y="32399"/>
                </a:lnTo>
                <a:lnTo>
                  <a:pt x="45575" y="27613"/>
                </a:lnTo>
                <a:lnTo>
                  <a:pt x="47613" y="23744"/>
                </a:lnTo>
                <a:lnTo>
                  <a:pt x="47206" y="22318"/>
                </a:lnTo>
                <a:lnTo>
                  <a:pt x="41498" y="16820"/>
                </a:lnTo>
                <a:lnTo>
                  <a:pt x="38033" y="13358"/>
                </a:lnTo>
                <a:lnTo>
                  <a:pt x="35179" y="9692"/>
                </a:lnTo>
                <a:lnTo>
                  <a:pt x="35179" y="8877"/>
                </a:lnTo>
                <a:lnTo>
                  <a:pt x="30478" y="5256"/>
                </a:lnTo>
                <a:lnTo>
                  <a:pt x="19738" y="1902"/>
                </a:lnTo>
                <a:lnTo>
                  <a:pt x="8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24496" y="1261364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17734" y="0"/>
                </a:moveTo>
                <a:lnTo>
                  <a:pt x="13453" y="203"/>
                </a:lnTo>
                <a:lnTo>
                  <a:pt x="11823" y="203"/>
                </a:lnTo>
                <a:lnTo>
                  <a:pt x="8153" y="1832"/>
                </a:lnTo>
                <a:lnTo>
                  <a:pt x="5096" y="3869"/>
                </a:lnTo>
                <a:lnTo>
                  <a:pt x="0" y="7127"/>
                </a:lnTo>
                <a:lnTo>
                  <a:pt x="0" y="7535"/>
                </a:lnTo>
                <a:lnTo>
                  <a:pt x="2649" y="13848"/>
                </a:lnTo>
                <a:lnTo>
                  <a:pt x="5707" y="21383"/>
                </a:lnTo>
                <a:lnTo>
                  <a:pt x="9376" y="23419"/>
                </a:lnTo>
                <a:lnTo>
                  <a:pt x="20792" y="20568"/>
                </a:lnTo>
                <a:lnTo>
                  <a:pt x="21811" y="19143"/>
                </a:lnTo>
                <a:lnTo>
                  <a:pt x="21811" y="13644"/>
                </a:lnTo>
                <a:lnTo>
                  <a:pt x="21607" y="6313"/>
                </a:lnTo>
                <a:lnTo>
                  <a:pt x="17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79881" y="1262993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9376" y="0"/>
                </a:moveTo>
                <a:lnTo>
                  <a:pt x="0" y="15681"/>
                </a:lnTo>
                <a:lnTo>
                  <a:pt x="203" y="16699"/>
                </a:lnTo>
                <a:lnTo>
                  <a:pt x="3465" y="17717"/>
                </a:lnTo>
                <a:lnTo>
                  <a:pt x="9173" y="19550"/>
                </a:lnTo>
                <a:lnTo>
                  <a:pt x="15696" y="15273"/>
                </a:lnTo>
                <a:lnTo>
                  <a:pt x="15696" y="5091"/>
                </a:lnTo>
                <a:lnTo>
                  <a:pt x="9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211457" y="1273176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8561" y="0"/>
                </a:moveTo>
                <a:lnTo>
                  <a:pt x="2038" y="4073"/>
                </a:lnTo>
                <a:lnTo>
                  <a:pt x="0" y="5498"/>
                </a:lnTo>
                <a:lnTo>
                  <a:pt x="0" y="6516"/>
                </a:lnTo>
                <a:lnTo>
                  <a:pt x="2038" y="9367"/>
                </a:lnTo>
                <a:lnTo>
                  <a:pt x="4688" y="12829"/>
                </a:lnTo>
                <a:lnTo>
                  <a:pt x="4892" y="12829"/>
                </a:lnTo>
                <a:lnTo>
                  <a:pt x="8153" y="9571"/>
                </a:lnTo>
                <a:lnTo>
                  <a:pt x="13657" y="4276"/>
                </a:lnTo>
                <a:lnTo>
                  <a:pt x="85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79739" y="1332947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4" h="18415">
                <a:moveTo>
                  <a:pt x="13199" y="0"/>
                </a:moveTo>
                <a:lnTo>
                  <a:pt x="7873" y="381"/>
                </a:lnTo>
                <a:lnTo>
                  <a:pt x="3465" y="4582"/>
                </a:lnTo>
                <a:lnTo>
                  <a:pt x="0" y="10895"/>
                </a:lnTo>
                <a:lnTo>
                  <a:pt x="3465" y="18023"/>
                </a:lnTo>
                <a:lnTo>
                  <a:pt x="15899" y="18023"/>
                </a:lnTo>
                <a:lnTo>
                  <a:pt x="19569" y="14357"/>
                </a:lnTo>
                <a:lnTo>
                  <a:pt x="19569" y="8858"/>
                </a:lnTo>
                <a:lnTo>
                  <a:pt x="17683" y="2978"/>
                </a:lnTo>
                <a:lnTo>
                  <a:pt x="13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807843" y="134934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3057" y="0"/>
                </a:moveTo>
                <a:lnTo>
                  <a:pt x="2242" y="203"/>
                </a:lnTo>
                <a:lnTo>
                  <a:pt x="1426" y="2443"/>
                </a:lnTo>
                <a:lnTo>
                  <a:pt x="0" y="6313"/>
                </a:lnTo>
                <a:lnTo>
                  <a:pt x="2242" y="7942"/>
                </a:lnTo>
                <a:lnTo>
                  <a:pt x="5707" y="5905"/>
                </a:lnTo>
                <a:lnTo>
                  <a:pt x="7746" y="4683"/>
                </a:lnTo>
                <a:lnTo>
                  <a:pt x="7746" y="3869"/>
                </a:lnTo>
                <a:lnTo>
                  <a:pt x="5503" y="1832"/>
                </a:lnTo>
                <a:lnTo>
                  <a:pt x="3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377525" y="1369910"/>
            <a:ext cx="27940" cy="27305"/>
          </a:xfrm>
          <a:custGeom>
            <a:avLst/>
            <a:gdLst/>
            <a:ahLst/>
            <a:cxnLst/>
            <a:rect l="l" t="t" r="r" b="b"/>
            <a:pathLst>
              <a:path w="27939" h="27305">
                <a:moveTo>
                  <a:pt x="10192" y="0"/>
                </a:moveTo>
                <a:lnTo>
                  <a:pt x="5911" y="4887"/>
                </a:lnTo>
                <a:lnTo>
                  <a:pt x="0" y="11811"/>
                </a:lnTo>
                <a:lnTo>
                  <a:pt x="0" y="15477"/>
                </a:lnTo>
                <a:lnTo>
                  <a:pt x="5911" y="21790"/>
                </a:lnTo>
                <a:lnTo>
                  <a:pt x="10893" y="25917"/>
                </a:lnTo>
                <a:lnTo>
                  <a:pt x="15492" y="26703"/>
                </a:lnTo>
                <a:lnTo>
                  <a:pt x="19785" y="24167"/>
                </a:lnTo>
                <a:lnTo>
                  <a:pt x="23849" y="18328"/>
                </a:lnTo>
                <a:lnTo>
                  <a:pt x="27723" y="11404"/>
                </a:lnTo>
                <a:lnTo>
                  <a:pt x="22015" y="6313"/>
                </a:lnTo>
                <a:lnTo>
                  <a:pt x="15288" y="610"/>
                </a:lnTo>
                <a:lnTo>
                  <a:pt x="1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748728" y="1385998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019" y="0"/>
                </a:moveTo>
                <a:lnTo>
                  <a:pt x="0" y="814"/>
                </a:lnTo>
                <a:lnTo>
                  <a:pt x="0" y="4276"/>
                </a:lnTo>
                <a:lnTo>
                  <a:pt x="1019" y="5702"/>
                </a:lnTo>
                <a:lnTo>
                  <a:pt x="3261" y="5702"/>
                </a:lnTo>
                <a:lnTo>
                  <a:pt x="4076" y="4887"/>
                </a:lnTo>
                <a:lnTo>
                  <a:pt x="4076" y="2647"/>
                </a:lnTo>
                <a:lnTo>
                  <a:pt x="3261" y="1221"/>
                </a:lnTo>
                <a:lnTo>
                  <a:pt x="2038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07523" y="140391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19">
                <a:moveTo>
                  <a:pt x="6523" y="0"/>
                </a:moveTo>
                <a:lnTo>
                  <a:pt x="4892" y="0"/>
                </a:lnTo>
                <a:lnTo>
                  <a:pt x="3057" y="1221"/>
                </a:lnTo>
                <a:lnTo>
                  <a:pt x="1834" y="2851"/>
                </a:lnTo>
                <a:lnTo>
                  <a:pt x="0" y="4887"/>
                </a:lnTo>
                <a:lnTo>
                  <a:pt x="203" y="5905"/>
                </a:lnTo>
                <a:lnTo>
                  <a:pt x="2649" y="6924"/>
                </a:lnTo>
                <a:lnTo>
                  <a:pt x="4280" y="7535"/>
                </a:lnTo>
                <a:lnTo>
                  <a:pt x="7134" y="7535"/>
                </a:lnTo>
                <a:lnTo>
                  <a:pt x="8765" y="6924"/>
                </a:lnTo>
                <a:lnTo>
                  <a:pt x="11211" y="5905"/>
                </a:lnTo>
                <a:lnTo>
                  <a:pt x="11415" y="4887"/>
                </a:lnTo>
                <a:lnTo>
                  <a:pt x="9580" y="2851"/>
                </a:lnTo>
                <a:lnTo>
                  <a:pt x="8357" y="1221"/>
                </a:lnTo>
                <a:lnTo>
                  <a:pt x="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201061" y="1418277"/>
            <a:ext cx="15875" cy="20955"/>
          </a:xfrm>
          <a:custGeom>
            <a:avLst/>
            <a:gdLst/>
            <a:ahLst/>
            <a:cxnLst/>
            <a:rect l="l" t="t" r="r" b="b"/>
            <a:pathLst>
              <a:path w="15875" h="20955">
                <a:moveTo>
                  <a:pt x="8268" y="0"/>
                </a:moveTo>
                <a:lnTo>
                  <a:pt x="4280" y="2341"/>
                </a:lnTo>
                <a:lnTo>
                  <a:pt x="815" y="6822"/>
                </a:lnTo>
                <a:lnTo>
                  <a:pt x="0" y="10895"/>
                </a:lnTo>
                <a:lnTo>
                  <a:pt x="1834" y="15782"/>
                </a:lnTo>
                <a:lnTo>
                  <a:pt x="3261" y="19448"/>
                </a:lnTo>
                <a:lnTo>
                  <a:pt x="4892" y="20466"/>
                </a:lnTo>
                <a:lnTo>
                  <a:pt x="9173" y="19855"/>
                </a:lnTo>
                <a:lnTo>
                  <a:pt x="13657" y="19448"/>
                </a:lnTo>
                <a:lnTo>
                  <a:pt x="15084" y="18023"/>
                </a:lnTo>
                <a:lnTo>
                  <a:pt x="15492" y="13746"/>
                </a:lnTo>
                <a:lnTo>
                  <a:pt x="14944" y="6695"/>
                </a:lnTo>
                <a:lnTo>
                  <a:pt x="12179" y="1781"/>
                </a:lnTo>
                <a:lnTo>
                  <a:pt x="8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75900" y="1432023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4" h="11430">
                <a:moveTo>
                  <a:pt x="3057" y="0"/>
                </a:moveTo>
                <a:lnTo>
                  <a:pt x="1426" y="2443"/>
                </a:lnTo>
                <a:lnTo>
                  <a:pt x="0" y="4683"/>
                </a:lnTo>
                <a:lnTo>
                  <a:pt x="6319" y="10997"/>
                </a:lnTo>
                <a:lnTo>
                  <a:pt x="8765" y="9571"/>
                </a:lnTo>
                <a:lnTo>
                  <a:pt x="9784" y="8756"/>
                </a:lnTo>
                <a:lnTo>
                  <a:pt x="10599" y="7127"/>
                </a:lnTo>
                <a:lnTo>
                  <a:pt x="10599" y="2443"/>
                </a:lnTo>
                <a:lnTo>
                  <a:pt x="3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768297" y="1445057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69">
                <a:moveTo>
                  <a:pt x="6523" y="0"/>
                </a:moveTo>
                <a:lnTo>
                  <a:pt x="3465" y="1018"/>
                </a:lnTo>
                <a:lnTo>
                  <a:pt x="0" y="2240"/>
                </a:lnTo>
                <a:lnTo>
                  <a:pt x="203" y="11200"/>
                </a:lnTo>
                <a:lnTo>
                  <a:pt x="3669" y="12422"/>
                </a:lnTo>
                <a:lnTo>
                  <a:pt x="6726" y="13644"/>
                </a:lnTo>
                <a:lnTo>
                  <a:pt x="11007" y="10182"/>
                </a:lnTo>
                <a:lnTo>
                  <a:pt x="11007" y="3258"/>
                </a:lnTo>
                <a:lnTo>
                  <a:pt x="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650882" y="1447306"/>
            <a:ext cx="31115" cy="30480"/>
          </a:xfrm>
          <a:custGeom>
            <a:avLst/>
            <a:gdLst/>
            <a:ahLst/>
            <a:cxnLst/>
            <a:rect l="l" t="t" r="r" b="b"/>
            <a:pathLst>
              <a:path w="31114" h="30480">
                <a:moveTo>
                  <a:pt x="17763" y="0"/>
                </a:moveTo>
                <a:lnTo>
                  <a:pt x="9988" y="805"/>
                </a:lnTo>
                <a:lnTo>
                  <a:pt x="6319" y="1619"/>
                </a:lnTo>
                <a:lnTo>
                  <a:pt x="0" y="11802"/>
                </a:lnTo>
                <a:lnTo>
                  <a:pt x="0" y="20966"/>
                </a:lnTo>
                <a:lnTo>
                  <a:pt x="9784" y="29927"/>
                </a:lnTo>
                <a:lnTo>
                  <a:pt x="18957" y="29927"/>
                </a:lnTo>
                <a:lnTo>
                  <a:pt x="30576" y="16689"/>
                </a:lnTo>
                <a:lnTo>
                  <a:pt x="30576" y="11598"/>
                </a:lnTo>
                <a:lnTo>
                  <a:pt x="28879" y="5874"/>
                </a:lnTo>
                <a:lnTo>
                  <a:pt x="24334" y="1848"/>
                </a:lnTo>
                <a:lnTo>
                  <a:pt x="17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152342" y="1498820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19" h="13334">
                <a:moveTo>
                  <a:pt x="4280" y="0"/>
                </a:moveTo>
                <a:lnTo>
                  <a:pt x="2446" y="2851"/>
                </a:lnTo>
                <a:lnTo>
                  <a:pt x="0" y="6924"/>
                </a:lnTo>
                <a:lnTo>
                  <a:pt x="5503" y="13033"/>
                </a:lnTo>
                <a:lnTo>
                  <a:pt x="18142" y="13033"/>
                </a:lnTo>
                <a:lnTo>
                  <a:pt x="19976" y="7942"/>
                </a:lnTo>
                <a:lnTo>
                  <a:pt x="12434" y="407"/>
                </a:lnTo>
                <a:lnTo>
                  <a:pt x="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158390" y="1504319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2268" y="0"/>
                </a:moveTo>
                <a:lnTo>
                  <a:pt x="5707" y="4073"/>
                </a:lnTo>
                <a:lnTo>
                  <a:pt x="203" y="9978"/>
                </a:lnTo>
                <a:lnTo>
                  <a:pt x="0" y="13644"/>
                </a:lnTo>
                <a:lnTo>
                  <a:pt x="5503" y="20568"/>
                </a:lnTo>
                <a:lnTo>
                  <a:pt x="11924" y="25287"/>
                </a:lnTo>
                <a:lnTo>
                  <a:pt x="18499" y="25176"/>
                </a:lnTo>
                <a:lnTo>
                  <a:pt x="23620" y="20826"/>
                </a:lnTo>
                <a:lnTo>
                  <a:pt x="25684" y="12829"/>
                </a:lnTo>
                <a:lnTo>
                  <a:pt x="23709" y="4989"/>
                </a:lnTo>
                <a:lnTo>
                  <a:pt x="18753" y="509"/>
                </a:lnTo>
                <a:lnTo>
                  <a:pt x="12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24850" y="159270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4">
                <a:moveTo>
                  <a:pt x="4484" y="0"/>
                </a:moveTo>
                <a:lnTo>
                  <a:pt x="2649" y="203"/>
                </a:lnTo>
                <a:lnTo>
                  <a:pt x="1426" y="3665"/>
                </a:lnTo>
                <a:lnTo>
                  <a:pt x="0" y="7331"/>
                </a:lnTo>
                <a:lnTo>
                  <a:pt x="2038" y="10793"/>
                </a:lnTo>
                <a:lnTo>
                  <a:pt x="9988" y="10793"/>
                </a:lnTo>
                <a:lnTo>
                  <a:pt x="12026" y="4683"/>
                </a:lnTo>
                <a:lnTo>
                  <a:pt x="8561" y="2443"/>
                </a:lnTo>
                <a:lnTo>
                  <a:pt x="4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348171" y="1591481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10" h="21590">
                <a:moveTo>
                  <a:pt x="6115" y="0"/>
                </a:moveTo>
                <a:lnTo>
                  <a:pt x="0" y="11404"/>
                </a:lnTo>
                <a:lnTo>
                  <a:pt x="611" y="15070"/>
                </a:lnTo>
                <a:lnTo>
                  <a:pt x="4892" y="18939"/>
                </a:lnTo>
                <a:lnTo>
                  <a:pt x="10189" y="21303"/>
                </a:lnTo>
                <a:lnTo>
                  <a:pt x="14396" y="19372"/>
                </a:lnTo>
                <a:lnTo>
                  <a:pt x="16501" y="14271"/>
                </a:lnTo>
                <a:lnTo>
                  <a:pt x="15492" y="7127"/>
                </a:lnTo>
                <a:lnTo>
                  <a:pt x="13046" y="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708392" y="1593925"/>
            <a:ext cx="28575" cy="36195"/>
          </a:xfrm>
          <a:custGeom>
            <a:avLst/>
            <a:gdLst/>
            <a:ahLst/>
            <a:cxnLst/>
            <a:rect l="l" t="t" r="r" b="b"/>
            <a:pathLst>
              <a:path w="28575" h="36194">
                <a:moveTo>
                  <a:pt x="14039" y="0"/>
                </a:moveTo>
                <a:lnTo>
                  <a:pt x="7109" y="5498"/>
                </a:lnTo>
                <a:lnTo>
                  <a:pt x="2981" y="10363"/>
                </a:lnTo>
                <a:lnTo>
                  <a:pt x="535" y="16622"/>
                </a:lnTo>
                <a:lnTo>
                  <a:pt x="0" y="23225"/>
                </a:lnTo>
                <a:lnTo>
                  <a:pt x="1605" y="29122"/>
                </a:lnTo>
                <a:lnTo>
                  <a:pt x="5070" y="35435"/>
                </a:lnTo>
                <a:lnTo>
                  <a:pt x="15262" y="35638"/>
                </a:lnTo>
                <a:lnTo>
                  <a:pt x="22805" y="29732"/>
                </a:lnTo>
                <a:lnTo>
                  <a:pt x="26821" y="24877"/>
                </a:lnTo>
                <a:lnTo>
                  <a:pt x="28181" y="18990"/>
                </a:lnTo>
                <a:lnTo>
                  <a:pt x="26904" y="12721"/>
                </a:lnTo>
                <a:lnTo>
                  <a:pt x="23009" y="6720"/>
                </a:lnTo>
                <a:lnTo>
                  <a:pt x="17097" y="407"/>
                </a:lnTo>
                <a:lnTo>
                  <a:pt x="14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791536" y="1667036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4">
                <a:moveTo>
                  <a:pt x="15288" y="0"/>
                </a:moveTo>
                <a:lnTo>
                  <a:pt x="9173" y="1221"/>
                </a:lnTo>
                <a:lnTo>
                  <a:pt x="2649" y="2647"/>
                </a:lnTo>
                <a:lnTo>
                  <a:pt x="0" y="5702"/>
                </a:lnTo>
                <a:lnTo>
                  <a:pt x="0" y="12015"/>
                </a:lnTo>
                <a:lnTo>
                  <a:pt x="2579" y="19124"/>
                </a:lnTo>
                <a:lnTo>
                  <a:pt x="8714" y="22910"/>
                </a:lnTo>
                <a:lnTo>
                  <a:pt x="15995" y="22726"/>
                </a:lnTo>
                <a:lnTo>
                  <a:pt x="22015" y="17921"/>
                </a:lnTo>
                <a:lnTo>
                  <a:pt x="24053" y="14459"/>
                </a:lnTo>
                <a:lnTo>
                  <a:pt x="24053" y="12829"/>
                </a:lnTo>
                <a:lnTo>
                  <a:pt x="21607" y="7942"/>
                </a:lnTo>
                <a:lnTo>
                  <a:pt x="18142" y="1425"/>
                </a:lnTo>
                <a:lnTo>
                  <a:pt x="15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067109" y="1670294"/>
            <a:ext cx="19050" cy="32384"/>
          </a:xfrm>
          <a:custGeom>
            <a:avLst/>
            <a:gdLst/>
            <a:ahLst/>
            <a:cxnLst/>
            <a:rect l="l" t="t" r="r" b="b"/>
            <a:pathLst>
              <a:path w="19050" h="32385">
                <a:moveTo>
                  <a:pt x="1860" y="0"/>
                </a:moveTo>
                <a:lnTo>
                  <a:pt x="1044" y="0"/>
                </a:lnTo>
                <a:lnTo>
                  <a:pt x="840" y="1832"/>
                </a:lnTo>
                <a:lnTo>
                  <a:pt x="105" y="9635"/>
                </a:lnTo>
                <a:lnTo>
                  <a:pt x="0" y="17819"/>
                </a:lnTo>
                <a:lnTo>
                  <a:pt x="468" y="24628"/>
                </a:lnTo>
                <a:lnTo>
                  <a:pt x="1452" y="28307"/>
                </a:lnTo>
                <a:lnTo>
                  <a:pt x="4713" y="32380"/>
                </a:lnTo>
                <a:lnTo>
                  <a:pt x="12663" y="31362"/>
                </a:lnTo>
                <a:lnTo>
                  <a:pt x="16129" y="26678"/>
                </a:lnTo>
                <a:lnTo>
                  <a:pt x="18983" y="22605"/>
                </a:lnTo>
                <a:lnTo>
                  <a:pt x="18779" y="21383"/>
                </a:lnTo>
                <a:lnTo>
                  <a:pt x="14294" y="12626"/>
                </a:lnTo>
                <a:lnTo>
                  <a:pt x="11644" y="7331"/>
                </a:lnTo>
                <a:lnTo>
                  <a:pt x="7975" y="2443"/>
                </a:lnTo>
                <a:lnTo>
                  <a:pt x="6140" y="1629"/>
                </a:lnTo>
                <a:lnTo>
                  <a:pt x="1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235036" y="1718356"/>
            <a:ext cx="17145" cy="19685"/>
          </a:xfrm>
          <a:custGeom>
            <a:avLst/>
            <a:gdLst/>
            <a:ahLst/>
            <a:cxnLst/>
            <a:rect l="l" t="t" r="r" b="b"/>
            <a:pathLst>
              <a:path w="17145" h="19685">
                <a:moveTo>
                  <a:pt x="2853" y="0"/>
                </a:moveTo>
                <a:lnTo>
                  <a:pt x="1223" y="4276"/>
                </a:lnTo>
                <a:lnTo>
                  <a:pt x="611" y="6109"/>
                </a:lnTo>
                <a:lnTo>
                  <a:pt x="0" y="10386"/>
                </a:lnTo>
                <a:lnTo>
                  <a:pt x="0" y="19143"/>
                </a:lnTo>
                <a:lnTo>
                  <a:pt x="611" y="19550"/>
                </a:lnTo>
                <a:lnTo>
                  <a:pt x="13453" y="19550"/>
                </a:lnTo>
                <a:lnTo>
                  <a:pt x="14473" y="18939"/>
                </a:lnTo>
                <a:lnTo>
                  <a:pt x="13453" y="16088"/>
                </a:lnTo>
                <a:lnTo>
                  <a:pt x="12638" y="14255"/>
                </a:lnTo>
                <a:lnTo>
                  <a:pt x="13249" y="12015"/>
                </a:lnTo>
                <a:lnTo>
                  <a:pt x="14676" y="11200"/>
                </a:lnTo>
                <a:lnTo>
                  <a:pt x="16715" y="9978"/>
                </a:lnTo>
                <a:lnTo>
                  <a:pt x="16715" y="8553"/>
                </a:lnTo>
                <a:lnTo>
                  <a:pt x="15084" y="5905"/>
                </a:lnTo>
                <a:lnTo>
                  <a:pt x="12026" y="1018"/>
                </a:lnTo>
                <a:lnTo>
                  <a:pt x="2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14532" y="1750278"/>
            <a:ext cx="64135" cy="44450"/>
          </a:xfrm>
          <a:custGeom>
            <a:avLst/>
            <a:gdLst/>
            <a:ahLst/>
            <a:cxnLst/>
            <a:rect l="l" t="t" r="r" b="b"/>
            <a:pathLst>
              <a:path w="64134" h="44450">
                <a:moveTo>
                  <a:pt x="18728" y="0"/>
                </a:moveTo>
                <a:lnTo>
                  <a:pt x="11488" y="566"/>
                </a:lnTo>
                <a:lnTo>
                  <a:pt x="6675" y="2087"/>
                </a:lnTo>
                <a:lnTo>
                  <a:pt x="834" y="8231"/>
                </a:lnTo>
                <a:lnTo>
                  <a:pt x="0" y="16113"/>
                </a:lnTo>
                <a:lnTo>
                  <a:pt x="3981" y="24568"/>
                </a:lnTo>
                <a:lnTo>
                  <a:pt x="12587" y="32431"/>
                </a:lnTo>
                <a:lnTo>
                  <a:pt x="22295" y="37735"/>
                </a:lnTo>
                <a:lnTo>
                  <a:pt x="32462" y="41722"/>
                </a:lnTo>
                <a:lnTo>
                  <a:pt x="41711" y="43915"/>
                </a:lnTo>
                <a:lnTo>
                  <a:pt x="48668" y="43835"/>
                </a:lnTo>
                <a:lnTo>
                  <a:pt x="55806" y="40386"/>
                </a:lnTo>
                <a:lnTo>
                  <a:pt x="60975" y="34569"/>
                </a:lnTo>
                <a:lnTo>
                  <a:pt x="63660" y="27225"/>
                </a:lnTo>
                <a:lnTo>
                  <a:pt x="63345" y="19194"/>
                </a:lnTo>
                <a:lnTo>
                  <a:pt x="27688" y="426"/>
                </a:lnTo>
                <a:lnTo>
                  <a:pt x="18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164778" y="1764584"/>
            <a:ext cx="20955" cy="19050"/>
          </a:xfrm>
          <a:custGeom>
            <a:avLst/>
            <a:gdLst/>
            <a:ahLst/>
            <a:cxnLst/>
            <a:rect l="l" t="t" r="r" b="b"/>
            <a:pathLst>
              <a:path w="20954" h="19050">
                <a:moveTo>
                  <a:pt x="7949" y="0"/>
                </a:moveTo>
                <a:lnTo>
                  <a:pt x="4076" y="4683"/>
                </a:lnTo>
                <a:lnTo>
                  <a:pt x="0" y="9571"/>
                </a:lnTo>
                <a:lnTo>
                  <a:pt x="2038" y="16902"/>
                </a:lnTo>
                <a:lnTo>
                  <a:pt x="7542" y="17717"/>
                </a:lnTo>
                <a:lnTo>
                  <a:pt x="13657" y="18532"/>
                </a:lnTo>
                <a:lnTo>
                  <a:pt x="20588" y="12422"/>
                </a:lnTo>
                <a:lnTo>
                  <a:pt x="18957" y="1832"/>
                </a:lnTo>
                <a:lnTo>
                  <a:pt x="7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0" name="object 150"/>
          <p:cNvGrpSpPr/>
          <p:nvPr/>
        </p:nvGrpSpPr>
        <p:grpSpPr>
          <a:xfrm>
            <a:off x="991508" y="752237"/>
            <a:ext cx="2131060" cy="2702560"/>
            <a:chOff x="991508" y="752237"/>
            <a:chExt cx="2131060" cy="2702560"/>
          </a:xfrm>
        </p:grpSpPr>
        <p:sp>
          <p:nvSpPr>
            <p:cNvPr id="151" name="object 151"/>
            <p:cNvSpPr/>
            <p:nvPr/>
          </p:nvSpPr>
          <p:spPr>
            <a:xfrm>
              <a:off x="1146494" y="1782709"/>
              <a:ext cx="54610" cy="26034"/>
            </a:xfrm>
            <a:custGeom>
              <a:avLst/>
              <a:gdLst/>
              <a:ahLst/>
              <a:cxnLst/>
              <a:rect l="l" t="t" r="r" b="b"/>
              <a:pathLst>
                <a:path w="54609" h="26035">
                  <a:moveTo>
                    <a:pt x="4420" y="0"/>
                  </a:moveTo>
                  <a:lnTo>
                    <a:pt x="1567" y="1832"/>
                  </a:lnTo>
                  <a:lnTo>
                    <a:pt x="0" y="6195"/>
                  </a:lnTo>
                  <a:lnTo>
                    <a:pt x="4777" y="11073"/>
                  </a:lnTo>
                  <a:lnTo>
                    <a:pt x="13148" y="14691"/>
                  </a:lnTo>
                  <a:lnTo>
                    <a:pt x="22359" y="15273"/>
                  </a:lnTo>
                  <a:lnTo>
                    <a:pt x="27251" y="14255"/>
                  </a:lnTo>
                  <a:lnTo>
                    <a:pt x="30309" y="15273"/>
                  </a:lnTo>
                  <a:lnTo>
                    <a:pt x="35609" y="19143"/>
                  </a:lnTo>
                  <a:lnTo>
                    <a:pt x="43763" y="25252"/>
                  </a:lnTo>
                  <a:lnTo>
                    <a:pt x="48451" y="25863"/>
                  </a:lnTo>
                  <a:lnTo>
                    <a:pt x="52120" y="21383"/>
                  </a:lnTo>
                  <a:lnTo>
                    <a:pt x="54363" y="18735"/>
                  </a:lnTo>
                  <a:lnTo>
                    <a:pt x="54363" y="17310"/>
                  </a:lnTo>
                  <a:lnTo>
                    <a:pt x="52120" y="13237"/>
                  </a:lnTo>
                  <a:lnTo>
                    <a:pt x="49674" y="8756"/>
                  </a:lnTo>
                  <a:lnTo>
                    <a:pt x="48043" y="8146"/>
                  </a:lnTo>
                  <a:lnTo>
                    <a:pt x="32959" y="8146"/>
                  </a:lnTo>
                  <a:lnTo>
                    <a:pt x="25009" y="6924"/>
                  </a:lnTo>
                  <a:lnTo>
                    <a:pt x="21340" y="5294"/>
                  </a:lnTo>
                  <a:lnTo>
                    <a:pt x="10943" y="1221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991508" y="752237"/>
              <a:ext cx="2130598" cy="27024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/>
          <p:cNvSpPr/>
          <p:nvPr/>
        </p:nvSpPr>
        <p:spPr>
          <a:xfrm>
            <a:off x="3886528" y="1794929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9988" y="0"/>
                </a:moveTo>
                <a:lnTo>
                  <a:pt x="4688" y="0"/>
                </a:lnTo>
                <a:lnTo>
                  <a:pt x="2242" y="1425"/>
                </a:lnTo>
                <a:lnTo>
                  <a:pt x="1630" y="3054"/>
                </a:lnTo>
                <a:lnTo>
                  <a:pt x="0" y="7127"/>
                </a:lnTo>
                <a:lnTo>
                  <a:pt x="2446" y="10182"/>
                </a:lnTo>
                <a:lnTo>
                  <a:pt x="9988" y="10182"/>
                </a:lnTo>
                <a:lnTo>
                  <a:pt x="11007" y="8756"/>
                </a:lnTo>
                <a:lnTo>
                  <a:pt x="11007" y="1425"/>
                </a:lnTo>
                <a:lnTo>
                  <a:pt x="9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718151" y="181366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1019" y="0"/>
                </a:moveTo>
                <a:lnTo>
                  <a:pt x="0" y="814"/>
                </a:lnTo>
                <a:lnTo>
                  <a:pt x="0" y="4276"/>
                </a:lnTo>
                <a:lnTo>
                  <a:pt x="1019" y="5702"/>
                </a:lnTo>
                <a:lnTo>
                  <a:pt x="3261" y="5702"/>
                </a:lnTo>
                <a:lnTo>
                  <a:pt x="4076" y="4887"/>
                </a:lnTo>
                <a:lnTo>
                  <a:pt x="4076" y="2647"/>
                </a:lnTo>
                <a:lnTo>
                  <a:pt x="3261" y="1221"/>
                </a:lnTo>
                <a:lnTo>
                  <a:pt x="2038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270710" y="1817941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69">
                <a:moveTo>
                  <a:pt x="5299" y="0"/>
                </a:moveTo>
                <a:lnTo>
                  <a:pt x="2446" y="2851"/>
                </a:lnTo>
                <a:lnTo>
                  <a:pt x="0" y="5091"/>
                </a:lnTo>
                <a:lnTo>
                  <a:pt x="815" y="11200"/>
                </a:lnTo>
                <a:lnTo>
                  <a:pt x="3873" y="12219"/>
                </a:lnTo>
                <a:lnTo>
                  <a:pt x="7338" y="13644"/>
                </a:lnTo>
                <a:lnTo>
                  <a:pt x="11211" y="9978"/>
                </a:lnTo>
                <a:lnTo>
                  <a:pt x="11211" y="1425"/>
                </a:lnTo>
                <a:lnTo>
                  <a:pt x="5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829044" y="1823236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8357" y="0"/>
                </a:moveTo>
                <a:lnTo>
                  <a:pt x="0" y="8349"/>
                </a:lnTo>
                <a:lnTo>
                  <a:pt x="815" y="14051"/>
                </a:lnTo>
                <a:lnTo>
                  <a:pt x="5299" y="15477"/>
                </a:lnTo>
                <a:lnTo>
                  <a:pt x="10599" y="17106"/>
                </a:lnTo>
                <a:lnTo>
                  <a:pt x="17530" y="13237"/>
                </a:lnTo>
                <a:lnTo>
                  <a:pt x="17530" y="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40921" y="184176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261" y="0"/>
                </a:moveTo>
                <a:lnTo>
                  <a:pt x="1019" y="0"/>
                </a:lnTo>
                <a:lnTo>
                  <a:pt x="0" y="1425"/>
                </a:lnTo>
                <a:lnTo>
                  <a:pt x="0" y="4683"/>
                </a:lnTo>
                <a:lnTo>
                  <a:pt x="1019" y="6109"/>
                </a:lnTo>
                <a:lnTo>
                  <a:pt x="3261" y="6109"/>
                </a:lnTo>
                <a:lnTo>
                  <a:pt x="4076" y="4683"/>
                </a:lnTo>
                <a:lnTo>
                  <a:pt x="4076" y="1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635415" y="1844416"/>
            <a:ext cx="31115" cy="34925"/>
          </a:xfrm>
          <a:custGeom>
            <a:avLst/>
            <a:gdLst/>
            <a:ahLst/>
            <a:cxnLst/>
            <a:rect l="l" t="t" r="r" b="b"/>
            <a:pathLst>
              <a:path w="31114" h="34925">
                <a:moveTo>
                  <a:pt x="15670" y="0"/>
                </a:moveTo>
                <a:lnTo>
                  <a:pt x="8536" y="5702"/>
                </a:lnTo>
                <a:lnTo>
                  <a:pt x="2270" y="12597"/>
                </a:lnTo>
                <a:lnTo>
                  <a:pt x="0" y="19626"/>
                </a:lnTo>
                <a:lnTo>
                  <a:pt x="1742" y="26006"/>
                </a:lnTo>
                <a:lnTo>
                  <a:pt x="7516" y="30954"/>
                </a:lnTo>
                <a:lnTo>
                  <a:pt x="14243" y="34620"/>
                </a:lnTo>
                <a:lnTo>
                  <a:pt x="19951" y="32787"/>
                </a:lnTo>
                <a:lnTo>
                  <a:pt x="26066" y="25049"/>
                </a:lnTo>
                <a:lnTo>
                  <a:pt x="30959" y="18939"/>
                </a:lnTo>
                <a:lnTo>
                  <a:pt x="30551" y="14662"/>
                </a:lnTo>
                <a:lnTo>
                  <a:pt x="24232" y="7535"/>
                </a:lnTo>
                <a:lnTo>
                  <a:pt x="17912" y="203"/>
                </a:lnTo>
                <a:lnTo>
                  <a:pt x="15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66346" y="184787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3261" y="0"/>
                </a:moveTo>
                <a:lnTo>
                  <a:pt x="1019" y="0"/>
                </a:lnTo>
                <a:lnTo>
                  <a:pt x="0" y="1425"/>
                </a:lnTo>
                <a:lnTo>
                  <a:pt x="0" y="4683"/>
                </a:lnTo>
                <a:lnTo>
                  <a:pt x="1019" y="6109"/>
                </a:lnTo>
                <a:lnTo>
                  <a:pt x="3261" y="6109"/>
                </a:lnTo>
                <a:lnTo>
                  <a:pt x="4076" y="4683"/>
                </a:lnTo>
                <a:lnTo>
                  <a:pt x="4076" y="1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13462" y="1856049"/>
            <a:ext cx="31115" cy="24130"/>
          </a:xfrm>
          <a:custGeom>
            <a:avLst/>
            <a:gdLst/>
            <a:ahLst/>
            <a:cxnLst/>
            <a:rect l="l" t="t" r="r" b="b"/>
            <a:pathLst>
              <a:path w="31115" h="24130">
                <a:moveTo>
                  <a:pt x="13893" y="0"/>
                </a:moveTo>
                <a:lnTo>
                  <a:pt x="5707" y="2214"/>
                </a:lnTo>
                <a:lnTo>
                  <a:pt x="0" y="5473"/>
                </a:lnTo>
                <a:lnTo>
                  <a:pt x="1223" y="13211"/>
                </a:lnTo>
                <a:lnTo>
                  <a:pt x="8357" y="19117"/>
                </a:lnTo>
                <a:lnTo>
                  <a:pt x="16043" y="23483"/>
                </a:lnTo>
                <a:lnTo>
                  <a:pt x="23212" y="23954"/>
                </a:lnTo>
                <a:lnTo>
                  <a:pt x="28509" y="20836"/>
                </a:lnTo>
                <a:lnTo>
                  <a:pt x="30576" y="14433"/>
                </a:lnTo>
                <a:lnTo>
                  <a:pt x="28124" y="7025"/>
                </a:lnTo>
                <a:lnTo>
                  <a:pt x="21964" y="190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42292" y="1870279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6523" y="0"/>
                </a:moveTo>
                <a:lnTo>
                  <a:pt x="3261" y="0"/>
                </a:lnTo>
                <a:lnTo>
                  <a:pt x="1223" y="814"/>
                </a:lnTo>
                <a:lnTo>
                  <a:pt x="611" y="2036"/>
                </a:lnTo>
                <a:lnTo>
                  <a:pt x="0" y="3054"/>
                </a:lnTo>
                <a:lnTo>
                  <a:pt x="1223" y="4073"/>
                </a:lnTo>
                <a:lnTo>
                  <a:pt x="5911" y="4073"/>
                </a:lnTo>
                <a:lnTo>
                  <a:pt x="7746" y="3054"/>
                </a:lnTo>
                <a:lnTo>
                  <a:pt x="7746" y="814"/>
                </a:lnTo>
                <a:lnTo>
                  <a:pt x="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276009" y="1873554"/>
            <a:ext cx="23495" cy="21590"/>
          </a:xfrm>
          <a:custGeom>
            <a:avLst/>
            <a:gdLst/>
            <a:ahLst/>
            <a:cxnLst/>
            <a:rect l="l" t="t" r="r" b="b"/>
            <a:pathLst>
              <a:path w="23495" h="21589">
                <a:moveTo>
                  <a:pt x="12434" y="0"/>
                </a:moveTo>
                <a:lnTo>
                  <a:pt x="6319" y="2020"/>
                </a:lnTo>
                <a:lnTo>
                  <a:pt x="0" y="6500"/>
                </a:lnTo>
                <a:lnTo>
                  <a:pt x="203" y="16479"/>
                </a:lnTo>
                <a:lnTo>
                  <a:pt x="6726" y="19330"/>
                </a:lnTo>
                <a:lnTo>
                  <a:pt x="10803" y="21163"/>
                </a:lnTo>
                <a:lnTo>
                  <a:pt x="23442" y="10166"/>
                </a:lnTo>
                <a:lnTo>
                  <a:pt x="22830" y="4970"/>
                </a:lnTo>
                <a:lnTo>
                  <a:pt x="18549" y="1282"/>
                </a:lnTo>
                <a:lnTo>
                  <a:pt x="12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921588" y="1907344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6726" y="0"/>
                </a:moveTo>
                <a:lnTo>
                  <a:pt x="1019" y="0"/>
                </a:lnTo>
                <a:lnTo>
                  <a:pt x="0" y="407"/>
                </a:lnTo>
                <a:lnTo>
                  <a:pt x="1426" y="1018"/>
                </a:lnTo>
                <a:lnTo>
                  <a:pt x="2649" y="1425"/>
                </a:lnTo>
                <a:lnTo>
                  <a:pt x="5096" y="1425"/>
                </a:lnTo>
                <a:lnTo>
                  <a:pt x="6523" y="1018"/>
                </a:lnTo>
                <a:lnTo>
                  <a:pt x="7746" y="407"/>
                </a:lnTo>
                <a:lnTo>
                  <a:pt x="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71231" y="1938372"/>
            <a:ext cx="27305" cy="21590"/>
          </a:xfrm>
          <a:custGeom>
            <a:avLst/>
            <a:gdLst/>
            <a:ahLst/>
            <a:cxnLst/>
            <a:rect l="l" t="t" r="r" b="b"/>
            <a:pathLst>
              <a:path w="27305" h="21589">
                <a:moveTo>
                  <a:pt x="6306" y="0"/>
                </a:moveTo>
                <a:lnTo>
                  <a:pt x="1223" y="537"/>
                </a:lnTo>
                <a:lnTo>
                  <a:pt x="611" y="1148"/>
                </a:lnTo>
                <a:lnTo>
                  <a:pt x="0" y="3999"/>
                </a:lnTo>
                <a:lnTo>
                  <a:pt x="0" y="11534"/>
                </a:lnTo>
                <a:lnTo>
                  <a:pt x="12434" y="21513"/>
                </a:lnTo>
                <a:lnTo>
                  <a:pt x="23238" y="21513"/>
                </a:lnTo>
                <a:lnTo>
                  <a:pt x="27111" y="16422"/>
                </a:lnTo>
                <a:lnTo>
                  <a:pt x="25684" y="11942"/>
                </a:lnTo>
                <a:lnTo>
                  <a:pt x="21518" y="7095"/>
                </a:lnTo>
                <a:lnTo>
                  <a:pt x="14065" y="2650"/>
                </a:lnTo>
                <a:lnTo>
                  <a:pt x="6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" y="195581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7338" y="0"/>
                </a:moveTo>
                <a:lnTo>
                  <a:pt x="1223" y="0"/>
                </a:lnTo>
                <a:lnTo>
                  <a:pt x="0" y="1425"/>
                </a:lnTo>
                <a:lnTo>
                  <a:pt x="0" y="6516"/>
                </a:lnTo>
                <a:lnTo>
                  <a:pt x="407" y="6720"/>
                </a:lnTo>
                <a:lnTo>
                  <a:pt x="4892" y="4887"/>
                </a:lnTo>
                <a:lnTo>
                  <a:pt x="8561" y="3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05485" y="1979971"/>
            <a:ext cx="40005" cy="32384"/>
          </a:xfrm>
          <a:custGeom>
            <a:avLst/>
            <a:gdLst/>
            <a:ahLst/>
            <a:cxnLst/>
            <a:rect l="l" t="t" r="r" b="b"/>
            <a:pathLst>
              <a:path w="40005" h="32385">
                <a:moveTo>
                  <a:pt x="18269" y="0"/>
                </a:moveTo>
                <a:lnTo>
                  <a:pt x="10660" y="760"/>
                </a:lnTo>
                <a:lnTo>
                  <a:pt x="5096" y="3945"/>
                </a:lnTo>
                <a:lnTo>
                  <a:pt x="0" y="9444"/>
                </a:lnTo>
                <a:lnTo>
                  <a:pt x="815" y="17386"/>
                </a:lnTo>
                <a:lnTo>
                  <a:pt x="7338" y="23699"/>
                </a:lnTo>
                <a:lnTo>
                  <a:pt x="15422" y="29990"/>
                </a:lnTo>
                <a:lnTo>
                  <a:pt x="22932" y="32329"/>
                </a:lnTo>
                <a:lnTo>
                  <a:pt x="29525" y="30658"/>
                </a:lnTo>
                <a:lnTo>
                  <a:pt x="34857" y="24921"/>
                </a:lnTo>
                <a:lnTo>
                  <a:pt x="39749" y="16572"/>
                </a:lnTo>
                <a:lnTo>
                  <a:pt x="39138" y="11480"/>
                </a:lnTo>
                <a:lnTo>
                  <a:pt x="32819" y="5371"/>
                </a:lnTo>
                <a:lnTo>
                  <a:pt x="26222" y="1568"/>
                </a:lnTo>
                <a:lnTo>
                  <a:pt x="18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40193" y="1996543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2524" y="0"/>
                </a:moveTo>
                <a:lnTo>
                  <a:pt x="13402" y="617"/>
                </a:lnTo>
                <a:lnTo>
                  <a:pt x="5503" y="3258"/>
                </a:lnTo>
                <a:lnTo>
                  <a:pt x="815" y="5702"/>
                </a:lnTo>
                <a:lnTo>
                  <a:pt x="0" y="7331"/>
                </a:lnTo>
                <a:lnTo>
                  <a:pt x="1019" y="10793"/>
                </a:lnTo>
                <a:lnTo>
                  <a:pt x="2895" y="18964"/>
                </a:lnTo>
                <a:lnTo>
                  <a:pt x="4102" y="28358"/>
                </a:lnTo>
                <a:lnTo>
                  <a:pt x="4430" y="36911"/>
                </a:lnTo>
                <a:lnTo>
                  <a:pt x="3669" y="42562"/>
                </a:lnTo>
                <a:lnTo>
                  <a:pt x="2242" y="46432"/>
                </a:lnTo>
                <a:lnTo>
                  <a:pt x="3057" y="49079"/>
                </a:lnTo>
                <a:lnTo>
                  <a:pt x="7134" y="55189"/>
                </a:lnTo>
                <a:lnTo>
                  <a:pt x="13109" y="61709"/>
                </a:lnTo>
                <a:lnTo>
                  <a:pt x="20078" y="64735"/>
                </a:lnTo>
                <a:lnTo>
                  <a:pt x="27659" y="64210"/>
                </a:lnTo>
                <a:lnTo>
                  <a:pt x="43011" y="9164"/>
                </a:lnTo>
                <a:lnTo>
                  <a:pt x="37711" y="4683"/>
                </a:lnTo>
                <a:lnTo>
                  <a:pt x="31188" y="1368"/>
                </a:lnTo>
                <a:lnTo>
                  <a:pt x="2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296190" y="203177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1426" y="0"/>
                </a:moveTo>
                <a:lnTo>
                  <a:pt x="0" y="407"/>
                </a:lnTo>
                <a:lnTo>
                  <a:pt x="0" y="2647"/>
                </a:lnTo>
                <a:lnTo>
                  <a:pt x="1426" y="3462"/>
                </a:lnTo>
                <a:lnTo>
                  <a:pt x="4688" y="3462"/>
                </a:lnTo>
                <a:lnTo>
                  <a:pt x="6115" y="3054"/>
                </a:lnTo>
                <a:lnTo>
                  <a:pt x="6115" y="2240"/>
                </a:lnTo>
                <a:lnTo>
                  <a:pt x="4688" y="1425"/>
                </a:lnTo>
                <a:lnTo>
                  <a:pt x="3057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999865" y="2106552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8096" y="0"/>
                </a:moveTo>
                <a:lnTo>
                  <a:pt x="3057" y="3831"/>
                </a:lnTo>
                <a:lnTo>
                  <a:pt x="0" y="9940"/>
                </a:lnTo>
                <a:lnTo>
                  <a:pt x="611" y="15235"/>
                </a:lnTo>
                <a:lnTo>
                  <a:pt x="5096" y="19308"/>
                </a:lnTo>
                <a:lnTo>
                  <a:pt x="11211" y="24807"/>
                </a:lnTo>
                <a:lnTo>
                  <a:pt x="20180" y="21345"/>
                </a:lnTo>
                <a:lnTo>
                  <a:pt x="20996" y="13402"/>
                </a:lnTo>
                <a:lnTo>
                  <a:pt x="19397" y="6007"/>
                </a:lnTo>
                <a:lnTo>
                  <a:pt x="14320" y="1132"/>
                </a:lnTo>
                <a:lnTo>
                  <a:pt x="8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2631" y="2110180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6523" y="0"/>
                </a:moveTo>
                <a:lnTo>
                  <a:pt x="2446" y="2443"/>
                </a:lnTo>
                <a:lnTo>
                  <a:pt x="0" y="3869"/>
                </a:lnTo>
                <a:lnTo>
                  <a:pt x="0" y="4887"/>
                </a:lnTo>
                <a:lnTo>
                  <a:pt x="3873" y="8756"/>
                </a:lnTo>
                <a:lnTo>
                  <a:pt x="5096" y="8756"/>
                </a:lnTo>
                <a:lnTo>
                  <a:pt x="10192" y="3665"/>
                </a:lnTo>
                <a:lnTo>
                  <a:pt x="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95843" y="2116493"/>
            <a:ext cx="71120" cy="37465"/>
          </a:xfrm>
          <a:custGeom>
            <a:avLst/>
            <a:gdLst/>
            <a:ahLst/>
            <a:cxnLst/>
            <a:rect l="l" t="t" r="r" b="b"/>
            <a:pathLst>
              <a:path w="71120" h="37464">
                <a:moveTo>
                  <a:pt x="5299" y="0"/>
                </a:moveTo>
                <a:lnTo>
                  <a:pt x="1834" y="407"/>
                </a:lnTo>
                <a:lnTo>
                  <a:pt x="815" y="3054"/>
                </a:lnTo>
                <a:lnTo>
                  <a:pt x="0" y="4887"/>
                </a:lnTo>
                <a:lnTo>
                  <a:pt x="0" y="7738"/>
                </a:lnTo>
                <a:lnTo>
                  <a:pt x="611" y="9164"/>
                </a:lnTo>
                <a:lnTo>
                  <a:pt x="4548" y="13679"/>
                </a:lnTo>
                <a:lnTo>
                  <a:pt x="12230" y="20237"/>
                </a:lnTo>
                <a:lnTo>
                  <a:pt x="20218" y="26146"/>
                </a:lnTo>
                <a:lnTo>
                  <a:pt x="25073" y="28714"/>
                </a:lnTo>
                <a:lnTo>
                  <a:pt x="26092" y="28714"/>
                </a:lnTo>
                <a:lnTo>
                  <a:pt x="30169" y="30343"/>
                </a:lnTo>
                <a:lnTo>
                  <a:pt x="34042" y="32380"/>
                </a:lnTo>
                <a:lnTo>
                  <a:pt x="48117" y="37242"/>
                </a:lnTo>
                <a:lnTo>
                  <a:pt x="59803" y="36300"/>
                </a:lnTo>
                <a:lnTo>
                  <a:pt x="67781" y="30089"/>
                </a:lnTo>
                <a:lnTo>
                  <a:pt x="70734" y="19143"/>
                </a:lnTo>
                <a:lnTo>
                  <a:pt x="70734" y="16088"/>
                </a:lnTo>
                <a:lnTo>
                  <a:pt x="23646" y="814"/>
                </a:lnTo>
                <a:lnTo>
                  <a:pt x="5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20447" y="2121380"/>
            <a:ext cx="38735" cy="24765"/>
          </a:xfrm>
          <a:custGeom>
            <a:avLst/>
            <a:gdLst/>
            <a:ahLst/>
            <a:cxnLst/>
            <a:rect l="l" t="t" r="r" b="b"/>
            <a:pathLst>
              <a:path w="38735" h="24764">
                <a:moveTo>
                  <a:pt x="14269" y="0"/>
                </a:moveTo>
                <a:lnTo>
                  <a:pt x="0" y="13440"/>
                </a:lnTo>
                <a:lnTo>
                  <a:pt x="3873" y="18735"/>
                </a:lnTo>
                <a:lnTo>
                  <a:pt x="14676" y="21586"/>
                </a:lnTo>
                <a:lnTo>
                  <a:pt x="27111" y="24641"/>
                </a:lnTo>
                <a:lnTo>
                  <a:pt x="28742" y="24438"/>
                </a:lnTo>
                <a:lnTo>
                  <a:pt x="33838" y="19754"/>
                </a:lnTo>
                <a:lnTo>
                  <a:pt x="37303" y="16495"/>
                </a:lnTo>
                <a:lnTo>
                  <a:pt x="38119" y="14051"/>
                </a:lnTo>
                <a:lnTo>
                  <a:pt x="37099" y="9978"/>
                </a:lnTo>
                <a:lnTo>
                  <a:pt x="36284" y="6924"/>
                </a:lnTo>
                <a:lnTo>
                  <a:pt x="35265" y="3869"/>
                </a:lnTo>
                <a:lnTo>
                  <a:pt x="34449" y="3258"/>
                </a:lnTo>
                <a:lnTo>
                  <a:pt x="33023" y="1629"/>
                </a:lnTo>
                <a:lnTo>
                  <a:pt x="14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052050" y="2134414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19" h="13335">
                <a:moveTo>
                  <a:pt x="8153" y="0"/>
                </a:moveTo>
                <a:lnTo>
                  <a:pt x="4076" y="2443"/>
                </a:lnTo>
                <a:lnTo>
                  <a:pt x="0" y="5091"/>
                </a:lnTo>
                <a:lnTo>
                  <a:pt x="2649" y="9978"/>
                </a:lnTo>
                <a:lnTo>
                  <a:pt x="9173" y="11608"/>
                </a:lnTo>
                <a:lnTo>
                  <a:pt x="13453" y="12829"/>
                </a:lnTo>
                <a:lnTo>
                  <a:pt x="15696" y="12219"/>
                </a:lnTo>
                <a:lnTo>
                  <a:pt x="17530" y="9367"/>
                </a:lnTo>
                <a:lnTo>
                  <a:pt x="19976" y="6313"/>
                </a:lnTo>
                <a:lnTo>
                  <a:pt x="19773" y="5294"/>
                </a:lnTo>
                <a:lnTo>
                  <a:pt x="16715" y="3258"/>
                </a:lnTo>
                <a:lnTo>
                  <a:pt x="12638" y="203"/>
                </a:lnTo>
                <a:lnTo>
                  <a:pt x="8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524905" y="217677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2446" y="0"/>
                </a:moveTo>
                <a:lnTo>
                  <a:pt x="611" y="2851"/>
                </a:lnTo>
                <a:lnTo>
                  <a:pt x="0" y="3869"/>
                </a:lnTo>
                <a:lnTo>
                  <a:pt x="407" y="5294"/>
                </a:lnTo>
                <a:lnTo>
                  <a:pt x="1630" y="6109"/>
                </a:lnTo>
                <a:lnTo>
                  <a:pt x="2649" y="6720"/>
                </a:lnTo>
                <a:lnTo>
                  <a:pt x="3669" y="5905"/>
                </a:lnTo>
                <a:lnTo>
                  <a:pt x="3669" y="610"/>
                </a:lnTo>
                <a:lnTo>
                  <a:pt x="2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143374" y="2178403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4" h="24130">
                <a:moveTo>
                  <a:pt x="16919" y="0"/>
                </a:moveTo>
                <a:lnTo>
                  <a:pt x="8765" y="4480"/>
                </a:lnTo>
                <a:lnTo>
                  <a:pt x="1630" y="8349"/>
                </a:lnTo>
                <a:lnTo>
                  <a:pt x="0" y="13237"/>
                </a:lnTo>
                <a:lnTo>
                  <a:pt x="3873" y="19143"/>
                </a:lnTo>
                <a:lnTo>
                  <a:pt x="6523" y="23012"/>
                </a:lnTo>
                <a:lnTo>
                  <a:pt x="8561" y="23827"/>
                </a:lnTo>
                <a:lnTo>
                  <a:pt x="13657" y="23419"/>
                </a:lnTo>
                <a:lnTo>
                  <a:pt x="20996" y="22808"/>
                </a:lnTo>
                <a:lnTo>
                  <a:pt x="24665" y="15884"/>
                </a:lnTo>
                <a:lnTo>
                  <a:pt x="22423" y="6720"/>
                </a:lnTo>
                <a:lnTo>
                  <a:pt x="20996" y="814"/>
                </a:lnTo>
                <a:lnTo>
                  <a:pt x="16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63927" y="2243978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30">
                <a:moveTo>
                  <a:pt x="6523" y="0"/>
                </a:moveTo>
                <a:lnTo>
                  <a:pt x="0" y="6516"/>
                </a:lnTo>
                <a:lnTo>
                  <a:pt x="8765" y="11200"/>
                </a:lnTo>
                <a:lnTo>
                  <a:pt x="25888" y="11200"/>
                </a:lnTo>
                <a:lnTo>
                  <a:pt x="28538" y="8349"/>
                </a:lnTo>
                <a:lnTo>
                  <a:pt x="25073" y="4073"/>
                </a:lnTo>
                <a:lnTo>
                  <a:pt x="22015" y="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725490" y="2249477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4076" y="0"/>
                </a:moveTo>
                <a:lnTo>
                  <a:pt x="1834" y="3665"/>
                </a:lnTo>
                <a:lnTo>
                  <a:pt x="0" y="6720"/>
                </a:lnTo>
                <a:lnTo>
                  <a:pt x="2649" y="13848"/>
                </a:lnTo>
                <a:lnTo>
                  <a:pt x="12842" y="13848"/>
                </a:lnTo>
                <a:lnTo>
                  <a:pt x="14880" y="11608"/>
                </a:lnTo>
                <a:lnTo>
                  <a:pt x="12638" y="6516"/>
                </a:lnTo>
                <a:lnTo>
                  <a:pt x="10396" y="1629"/>
                </a:lnTo>
                <a:lnTo>
                  <a:pt x="4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65179" y="2267194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90" h="16510">
                <a:moveTo>
                  <a:pt x="4605" y="0"/>
                </a:moveTo>
                <a:lnTo>
                  <a:pt x="2974" y="610"/>
                </a:lnTo>
                <a:lnTo>
                  <a:pt x="1140" y="3869"/>
                </a:lnTo>
                <a:lnTo>
                  <a:pt x="0" y="9638"/>
                </a:lnTo>
                <a:lnTo>
                  <a:pt x="2720" y="13975"/>
                </a:lnTo>
                <a:lnTo>
                  <a:pt x="8421" y="16212"/>
                </a:lnTo>
                <a:lnTo>
                  <a:pt x="16224" y="15681"/>
                </a:lnTo>
                <a:lnTo>
                  <a:pt x="21021" y="12702"/>
                </a:lnTo>
                <a:lnTo>
                  <a:pt x="21117" y="8349"/>
                </a:lnTo>
                <a:lnTo>
                  <a:pt x="17084" y="3996"/>
                </a:lnTo>
                <a:lnTo>
                  <a:pt x="9497" y="1018"/>
                </a:lnTo>
                <a:lnTo>
                  <a:pt x="4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54462" y="2317028"/>
            <a:ext cx="45720" cy="34290"/>
          </a:xfrm>
          <a:custGeom>
            <a:avLst/>
            <a:gdLst/>
            <a:ahLst/>
            <a:cxnLst/>
            <a:rect l="l" t="t" r="r" b="b"/>
            <a:pathLst>
              <a:path w="45720" h="34289">
                <a:moveTo>
                  <a:pt x="23986" y="0"/>
                </a:moveTo>
                <a:lnTo>
                  <a:pt x="12230" y="671"/>
                </a:lnTo>
                <a:lnTo>
                  <a:pt x="7338" y="2504"/>
                </a:lnTo>
                <a:lnTo>
                  <a:pt x="0" y="9835"/>
                </a:lnTo>
                <a:lnTo>
                  <a:pt x="0" y="12890"/>
                </a:lnTo>
                <a:lnTo>
                  <a:pt x="2895" y="19862"/>
                </a:lnTo>
                <a:lnTo>
                  <a:pt x="10166" y="26662"/>
                </a:lnTo>
                <a:lnTo>
                  <a:pt x="19693" y="31820"/>
                </a:lnTo>
                <a:lnTo>
                  <a:pt x="29353" y="33866"/>
                </a:lnTo>
                <a:lnTo>
                  <a:pt x="35061" y="33866"/>
                </a:lnTo>
                <a:lnTo>
                  <a:pt x="44030" y="27145"/>
                </a:lnTo>
                <a:lnTo>
                  <a:pt x="45457" y="21851"/>
                </a:lnTo>
                <a:lnTo>
                  <a:pt x="43677" y="12556"/>
                </a:lnTo>
                <a:lnTo>
                  <a:pt x="35494" y="4617"/>
                </a:lnTo>
                <a:lnTo>
                  <a:pt x="23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585652" y="2317088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5096" y="0"/>
                </a:moveTo>
                <a:lnTo>
                  <a:pt x="0" y="1018"/>
                </a:lnTo>
                <a:lnTo>
                  <a:pt x="0" y="8349"/>
                </a:lnTo>
                <a:lnTo>
                  <a:pt x="4280" y="10386"/>
                </a:lnTo>
                <a:lnTo>
                  <a:pt x="6115" y="7127"/>
                </a:lnTo>
                <a:lnTo>
                  <a:pt x="7134" y="5702"/>
                </a:lnTo>
                <a:lnTo>
                  <a:pt x="7338" y="3665"/>
                </a:lnTo>
                <a:lnTo>
                  <a:pt x="6930" y="2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045528" y="2328493"/>
            <a:ext cx="27305" cy="32384"/>
          </a:xfrm>
          <a:custGeom>
            <a:avLst/>
            <a:gdLst/>
            <a:ahLst/>
            <a:cxnLst/>
            <a:rect l="l" t="t" r="r" b="b"/>
            <a:pathLst>
              <a:path w="27304" h="32385">
                <a:moveTo>
                  <a:pt x="15492" y="0"/>
                </a:moveTo>
                <a:lnTo>
                  <a:pt x="11211" y="0"/>
                </a:lnTo>
                <a:lnTo>
                  <a:pt x="7949" y="1629"/>
                </a:lnTo>
                <a:lnTo>
                  <a:pt x="5096" y="5294"/>
                </a:lnTo>
                <a:lnTo>
                  <a:pt x="203" y="11608"/>
                </a:lnTo>
                <a:lnTo>
                  <a:pt x="0" y="13237"/>
                </a:lnTo>
                <a:lnTo>
                  <a:pt x="3057" y="22197"/>
                </a:lnTo>
                <a:lnTo>
                  <a:pt x="6115" y="30751"/>
                </a:lnTo>
                <a:lnTo>
                  <a:pt x="12842" y="32380"/>
                </a:lnTo>
                <a:lnTo>
                  <a:pt x="20996" y="26270"/>
                </a:lnTo>
                <a:lnTo>
                  <a:pt x="26671" y="18643"/>
                </a:lnTo>
                <a:lnTo>
                  <a:pt x="27264" y="10004"/>
                </a:lnTo>
                <a:lnTo>
                  <a:pt x="23346" y="2930"/>
                </a:lnTo>
                <a:lnTo>
                  <a:pt x="15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761433" y="2354357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9513" y="0"/>
                </a:moveTo>
                <a:lnTo>
                  <a:pt x="4010" y="3869"/>
                </a:lnTo>
                <a:lnTo>
                  <a:pt x="0" y="9584"/>
                </a:lnTo>
                <a:lnTo>
                  <a:pt x="60" y="16597"/>
                </a:lnTo>
                <a:lnTo>
                  <a:pt x="3522" y="22541"/>
                </a:lnTo>
                <a:lnTo>
                  <a:pt x="9717" y="25049"/>
                </a:lnTo>
                <a:lnTo>
                  <a:pt x="14610" y="25049"/>
                </a:lnTo>
                <a:lnTo>
                  <a:pt x="19910" y="17513"/>
                </a:lnTo>
                <a:lnTo>
                  <a:pt x="19910" y="6924"/>
                </a:lnTo>
                <a:lnTo>
                  <a:pt x="18279" y="4683"/>
                </a:lnTo>
                <a:lnTo>
                  <a:pt x="14813" y="3054"/>
                </a:lnTo>
                <a:lnTo>
                  <a:pt x="8290" y="0"/>
                </a:lnTo>
                <a:lnTo>
                  <a:pt x="9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375486" y="2362299"/>
            <a:ext cx="26034" cy="31115"/>
          </a:xfrm>
          <a:custGeom>
            <a:avLst/>
            <a:gdLst/>
            <a:ahLst/>
            <a:cxnLst/>
            <a:rect l="l" t="t" r="r" b="b"/>
            <a:pathLst>
              <a:path w="26035" h="31114">
                <a:moveTo>
                  <a:pt x="11211" y="0"/>
                </a:moveTo>
                <a:lnTo>
                  <a:pt x="4892" y="6109"/>
                </a:lnTo>
                <a:lnTo>
                  <a:pt x="815" y="10182"/>
                </a:lnTo>
                <a:lnTo>
                  <a:pt x="0" y="12626"/>
                </a:lnTo>
                <a:lnTo>
                  <a:pt x="1019" y="17717"/>
                </a:lnTo>
                <a:lnTo>
                  <a:pt x="1834" y="21383"/>
                </a:lnTo>
                <a:lnTo>
                  <a:pt x="4280" y="25863"/>
                </a:lnTo>
                <a:lnTo>
                  <a:pt x="6726" y="27696"/>
                </a:lnTo>
                <a:lnTo>
                  <a:pt x="11007" y="30751"/>
                </a:lnTo>
                <a:lnTo>
                  <a:pt x="11619" y="30751"/>
                </a:lnTo>
                <a:lnTo>
                  <a:pt x="17123" y="27696"/>
                </a:lnTo>
                <a:lnTo>
                  <a:pt x="24461" y="23216"/>
                </a:lnTo>
                <a:lnTo>
                  <a:pt x="25888" y="16902"/>
                </a:lnTo>
                <a:lnTo>
                  <a:pt x="21403" y="9164"/>
                </a:lnTo>
                <a:lnTo>
                  <a:pt x="16511" y="814"/>
                </a:lnTo>
                <a:lnTo>
                  <a:pt x="11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054088" y="2405880"/>
            <a:ext cx="32384" cy="36830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10396" y="0"/>
                </a:moveTo>
                <a:lnTo>
                  <a:pt x="5503" y="5498"/>
                </a:lnTo>
                <a:lnTo>
                  <a:pt x="203" y="11811"/>
                </a:lnTo>
                <a:lnTo>
                  <a:pt x="0" y="15681"/>
                </a:lnTo>
                <a:lnTo>
                  <a:pt x="4280" y="23623"/>
                </a:lnTo>
                <a:lnTo>
                  <a:pt x="9838" y="31753"/>
                </a:lnTo>
                <a:lnTo>
                  <a:pt x="15721" y="35969"/>
                </a:lnTo>
                <a:lnTo>
                  <a:pt x="21795" y="36252"/>
                </a:lnTo>
                <a:lnTo>
                  <a:pt x="27926" y="32584"/>
                </a:lnTo>
                <a:lnTo>
                  <a:pt x="31557" y="27403"/>
                </a:lnTo>
                <a:lnTo>
                  <a:pt x="32360" y="21536"/>
                </a:lnTo>
                <a:lnTo>
                  <a:pt x="30334" y="15286"/>
                </a:lnTo>
                <a:lnTo>
                  <a:pt x="25480" y="8960"/>
                </a:lnTo>
                <a:lnTo>
                  <a:pt x="17734" y="1221"/>
                </a:lnTo>
                <a:lnTo>
                  <a:pt x="103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79712" y="2418710"/>
            <a:ext cx="71755" cy="30480"/>
          </a:xfrm>
          <a:custGeom>
            <a:avLst/>
            <a:gdLst/>
            <a:ahLst/>
            <a:cxnLst/>
            <a:rect l="l" t="t" r="r" b="b"/>
            <a:pathLst>
              <a:path w="71755" h="30480">
                <a:moveTo>
                  <a:pt x="36692" y="17717"/>
                </a:moveTo>
                <a:lnTo>
                  <a:pt x="23646" y="17717"/>
                </a:lnTo>
                <a:lnTo>
                  <a:pt x="39138" y="25252"/>
                </a:lnTo>
                <a:lnTo>
                  <a:pt x="40973" y="28103"/>
                </a:lnTo>
                <a:lnTo>
                  <a:pt x="44877" y="29316"/>
                </a:lnTo>
                <a:lnTo>
                  <a:pt x="52643" y="29860"/>
                </a:lnTo>
                <a:lnTo>
                  <a:pt x="61096" y="29678"/>
                </a:lnTo>
                <a:lnTo>
                  <a:pt x="67065" y="28714"/>
                </a:lnTo>
                <a:lnTo>
                  <a:pt x="71549" y="27085"/>
                </a:lnTo>
                <a:lnTo>
                  <a:pt x="71173" y="19754"/>
                </a:lnTo>
                <a:lnTo>
                  <a:pt x="38323" y="19754"/>
                </a:lnTo>
                <a:lnTo>
                  <a:pt x="37303" y="18735"/>
                </a:lnTo>
                <a:lnTo>
                  <a:pt x="36692" y="17717"/>
                </a:lnTo>
                <a:close/>
              </a:path>
              <a:path w="71755" h="30480">
                <a:moveTo>
                  <a:pt x="27723" y="1425"/>
                </a:moveTo>
                <a:lnTo>
                  <a:pt x="18957" y="1425"/>
                </a:lnTo>
                <a:lnTo>
                  <a:pt x="17326" y="2443"/>
                </a:lnTo>
                <a:lnTo>
                  <a:pt x="14065" y="12219"/>
                </a:lnTo>
                <a:lnTo>
                  <a:pt x="12230" y="13440"/>
                </a:lnTo>
                <a:lnTo>
                  <a:pt x="6726" y="14051"/>
                </a:lnTo>
                <a:lnTo>
                  <a:pt x="1630" y="14459"/>
                </a:lnTo>
                <a:lnTo>
                  <a:pt x="0" y="15681"/>
                </a:lnTo>
                <a:lnTo>
                  <a:pt x="0" y="24030"/>
                </a:lnTo>
                <a:lnTo>
                  <a:pt x="12638" y="25863"/>
                </a:lnTo>
                <a:lnTo>
                  <a:pt x="14473" y="20976"/>
                </a:lnTo>
                <a:lnTo>
                  <a:pt x="15084" y="19143"/>
                </a:lnTo>
                <a:lnTo>
                  <a:pt x="17530" y="17717"/>
                </a:lnTo>
                <a:lnTo>
                  <a:pt x="36692" y="17717"/>
                </a:lnTo>
                <a:lnTo>
                  <a:pt x="36080" y="16495"/>
                </a:lnTo>
                <a:lnTo>
                  <a:pt x="36488" y="15681"/>
                </a:lnTo>
                <a:lnTo>
                  <a:pt x="69334" y="15681"/>
                </a:lnTo>
                <a:lnTo>
                  <a:pt x="66249" y="9775"/>
                </a:lnTo>
                <a:lnTo>
                  <a:pt x="63599" y="4480"/>
                </a:lnTo>
                <a:lnTo>
                  <a:pt x="35265" y="4480"/>
                </a:lnTo>
                <a:lnTo>
                  <a:pt x="33634" y="3462"/>
                </a:lnTo>
                <a:lnTo>
                  <a:pt x="32003" y="2240"/>
                </a:lnTo>
                <a:lnTo>
                  <a:pt x="27723" y="1425"/>
                </a:lnTo>
                <a:close/>
              </a:path>
              <a:path w="71755" h="30480">
                <a:moveTo>
                  <a:pt x="69334" y="15681"/>
                </a:moveTo>
                <a:lnTo>
                  <a:pt x="38730" y="15681"/>
                </a:lnTo>
                <a:lnTo>
                  <a:pt x="39749" y="16495"/>
                </a:lnTo>
                <a:lnTo>
                  <a:pt x="39749" y="18735"/>
                </a:lnTo>
                <a:lnTo>
                  <a:pt x="39342" y="19754"/>
                </a:lnTo>
                <a:lnTo>
                  <a:pt x="71173" y="19754"/>
                </a:lnTo>
                <a:lnTo>
                  <a:pt x="71142" y="19143"/>
                </a:lnTo>
                <a:lnTo>
                  <a:pt x="69334" y="15681"/>
                </a:lnTo>
                <a:close/>
              </a:path>
              <a:path w="71755" h="30480">
                <a:moveTo>
                  <a:pt x="60338" y="0"/>
                </a:moveTo>
                <a:lnTo>
                  <a:pt x="44438" y="1425"/>
                </a:lnTo>
                <a:lnTo>
                  <a:pt x="39953" y="2443"/>
                </a:lnTo>
                <a:lnTo>
                  <a:pt x="37507" y="4480"/>
                </a:lnTo>
                <a:lnTo>
                  <a:pt x="63599" y="4480"/>
                </a:lnTo>
                <a:lnTo>
                  <a:pt x="61765" y="814"/>
                </a:lnTo>
                <a:lnTo>
                  <a:pt x="603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02019" y="2430929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6319" y="0"/>
                </a:moveTo>
                <a:lnTo>
                  <a:pt x="5299" y="0"/>
                </a:lnTo>
                <a:lnTo>
                  <a:pt x="0" y="5294"/>
                </a:lnTo>
                <a:lnTo>
                  <a:pt x="407" y="11608"/>
                </a:lnTo>
                <a:lnTo>
                  <a:pt x="8153" y="11608"/>
                </a:lnTo>
                <a:lnTo>
                  <a:pt x="9988" y="6720"/>
                </a:lnTo>
                <a:lnTo>
                  <a:pt x="7746" y="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861659" y="2493450"/>
            <a:ext cx="22860" cy="16510"/>
          </a:xfrm>
          <a:custGeom>
            <a:avLst/>
            <a:gdLst/>
            <a:ahLst/>
            <a:cxnLst/>
            <a:rect l="l" t="t" r="r" b="b"/>
            <a:pathLst>
              <a:path w="22860" h="16510">
                <a:moveTo>
                  <a:pt x="17530" y="0"/>
                </a:moveTo>
                <a:lnTo>
                  <a:pt x="8969" y="0"/>
                </a:lnTo>
                <a:lnTo>
                  <a:pt x="5299" y="610"/>
                </a:lnTo>
                <a:lnTo>
                  <a:pt x="4688" y="1425"/>
                </a:lnTo>
                <a:lnTo>
                  <a:pt x="0" y="5905"/>
                </a:lnTo>
                <a:lnTo>
                  <a:pt x="7134" y="16292"/>
                </a:lnTo>
                <a:lnTo>
                  <a:pt x="19773" y="16292"/>
                </a:lnTo>
                <a:lnTo>
                  <a:pt x="22626" y="10386"/>
                </a:lnTo>
                <a:lnTo>
                  <a:pt x="20588" y="4073"/>
                </a:lnTo>
                <a:lnTo>
                  <a:pt x="19569" y="1018"/>
                </a:lnTo>
                <a:lnTo>
                  <a:pt x="17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28077" y="2498914"/>
            <a:ext cx="52705" cy="30480"/>
          </a:xfrm>
          <a:custGeom>
            <a:avLst/>
            <a:gdLst/>
            <a:ahLst/>
            <a:cxnLst/>
            <a:rect l="l" t="t" r="r" b="b"/>
            <a:pathLst>
              <a:path w="52704" h="30480">
                <a:moveTo>
                  <a:pt x="32007" y="0"/>
                </a:moveTo>
                <a:lnTo>
                  <a:pt x="0" y="17141"/>
                </a:lnTo>
                <a:lnTo>
                  <a:pt x="6481" y="25679"/>
                </a:lnTo>
                <a:lnTo>
                  <a:pt x="21429" y="29997"/>
                </a:lnTo>
                <a:lnTo>
                  <a:pt x="38096" y="29312"/>
                </a:lnTo>
                <a:lnTo>
                  <a:pt x="49738" y="22843"/>
                </a:lnTo>
                <a:lnTo>
                  <a:pt x="51980" y="19585"/>
                </a:lnTo>
                <a:lnTo>
                  <a:pt x="52184" y="17141"/>
                </a:lnTo>
                <a:lnTo>
                  <a:pt x="50553" y="12457"/>
                </a:lnTo>
                <a:lnTo>
                  <a:pt x="46613" y="6115"/>
                </a:lnTo>
                <a:lnTo>
                  <a:pt x="40285" y="1893"/>
                </a:lnTo>
                <a:lnTo>
                  <a:pt x="32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18880" y="2513408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5" h="27305">
                <a:moveTo>
                  <a:pt x="11848" y="0"/>
                </a:moveTo>
                <a:lnTo>
                  <a:pt x="5733" y="3054"/>
                </a:lnTo>
                <a:lnTo>
                  <a:pt x="850" y="8753"/>
                </a:lnTo>
                <a:lnTo>
                  <a:pt x="0" y="16724"/>
                </a:lnTo>
                <a:lnTo>
                  <a:pt x="2780" y="23817"/>
                </a:lnTo>
                <a:lnTo>
                  <a:pt x="8790" y="26881"/>
                </a:lnTo>
                <a:lnTo>
                  <a:pt x="15011" y="23664"/>
                </a:lnTo>
                <a:lnTo>
                  <a:pt x="18957" y="16266"/>
                </a:lnTo>
                <a:lnTo>
                  <a:pt x="19655" y="8066"/>
                </a:lnTo>
                <a:lnTo>
                  <a:pt x="16129" y="2443"/>
                </a:lnTo>
                <a:lnTo>
                  <a:pt x="11237" y="0"/>
                </a:lnTo>
                <a:lnTo>
                  <a:pt x="11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324729" y="257287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223" y="0"/>
                </a:moveTo>
                <a:lnTo>
                  <a:pt x="407" y="0"/>
                </a:lnTo>
                <a:lnTo>
                  <a:pt x="0" y="1425"/>
                </a:lnTo>
                <a:lnTo>
                  <a:pt x="0" y="4683"/>
                </a:lnTo>
                <a:lnTo>
                  <a:pt x="1426" y="6109"/>
                </a:lnTo>
                <a:lnTo>
                  <a:pt x="6115" y="6109"/>
                </a:lnTo>
                <a:lnTo>
                  <a:pt x="6115" y="5498"/>
                </a:lnTo>
                <a:lnTo>
                  <a:pt x="4076" y="3054"/>
                </a:lnTo>
                <a:lnTo>
                  <a:pt x="2649" y="1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021677" y="2579798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10599" y="0"/>
                </a:moveTo>
                <a:lnTo>
                  <a:pt x="0" y="7942"/>
                </a:lnTo>
                <a:lnTo>
                  <a:pt x="2038" y="13440"/>
                </a:lnTo>
                <a:lnTo>
                  <a:pt x="14065" y="13440"/>
                </a:lnTo>
                <a:lnTo>
                  <a:pt x="17938" y="9978"/>
                </a:lnTo>
                <a:lnTo>
                  <a:pt x="17938" y="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125436" y="2581020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15696" y="0"/>
                </a:moveTo>
                <a:lnTo>
                  <a:pt x="5299" y="0"/>
                </a:lnTo>
                <a:lnTo>
                  <a:pt x="2446" y="1221"/>
                </a:lnTo>
                <a:lnTo>
                  <a:pt x="1630" y="3258"/>
                </a:lnTo>
                <a:lnTo>
                  <a:pt x="0" y="7738"/>
                </a:lnTo>
                <a:lnTo>
                  <a:pt x="3873" y="14255"/>
                </a:lnTo>
                <a:lnTo>
                  <a:pt x="13249" y="14255"/>
                </a:lnTo>
                <a:lnTo>
                  <a:pt x="16715" y="10182"/>
                </a:lnTo>
                <a:lnTo>
                  <a:pt x="16715" y="814"/>
                </a:lnTo>
                <a:lnTo>
                  <a:pt x="15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69608" y="2592017"/>
            <a:ext cx="63500" cy="54610"/>
          </a:xfrm>
          <a:custGeom>
            <a:avLst/>
            <a:gdLst/>
            <a:ahLst/>
            <a:cxnLst/>
            <a:rect l="l" t="t" r="r" b="b"/>
            <a:pathLst>
              <a:path w="63500" h="54610">
                <a:moveTo>
                  <a:pt x="16307" y="0"/>
                </a:moveTo>
                <a:lnTo>
                  <a:pt x="10192" y="0"/>
                </a:lnTo>
                <a:lnTo>
                  <a:pt x="611" y="9571"/>
                </a:lnTo>
                <a:lnTo>
                  <a:pt x="611" y="9775"/>
                </a:lnTo>
                <a:lnTo>
                  <a:pt x="4076" y="13644"/>
                </a:lnTo>
                <a:lnTo>
                  <a:pt x="7338" y="17310"/>
                </a:lnTo>
                <a:lnTo>
                  <a:pt x="7338" y="18532"/>
                </a:lnTo>
                <a:lnTo>
                  <a:pt x="5096" y="24234"/>
                </a:lnTo>
                <a:lnTo>
                  <a:pt x="0" y="37064"/>
                </a:lnTo>
                <a:lnTo>
                  <a:pt x="0" y="39100"/>
                </a:lnTo>
                <a:lnTo>
                  <a:pt x="39342" y="54171"/>
                </a:lnTo>
                <a:lnTo>
                  <a:pt x="47496" y="54171"/>
                </a:lnTo>
                <a:lnTo>
                  <a:pt x="50146" y="53152"/>
                </a:lnTo>
                <a:lnTo>
                  <a:pt x="56465" y="47246"/>
                </a:lnTo>
                <a:lnTo>
                  <a:pt x="63233" y="36447"/>
                </a:lnTo>
                <a:lnTo>
                  <a:pt x="61536" y="25914"/>
                </a:lnTo>
                <a:lnTo>
                  <a:pt x="52308" y="17291"/>
                </a:lnTo>
                <a:lnTo>
                  <a:pt x="36488" y="12219"/>
                </a:lnTo>
                <a:lnTo>
                  <a:pt x="29761" y="11404"/>
                </a:lnTo>
                <a:lnTo>
                  <a:pt x="24869" y="9164"/>
                </a:lnTo>
                <a:lnTo>
                  <a:pt x="21811" y="6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417275" y="26074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8357" y="0"/>
                </a:moveTo>
                <a:lnTo>
                  <a:pt x="4280" y="0"/>
                </a:lnTo>
                <a:lnTo>
                  <a:pt x="2853" y="1018"/>
                </a:lnTo>
                <a:lnTo>
                  <a:pt x="2038" y="2240"/>
                </a:lnTo>
                <a:lnTo>
                  <a:pt x="0" y="5702"/>
                </a:lnTo>
                <a:lnTo>
                  <a:pt x="4688" y="9571"/>
                </a:lnTo>
                <a:lnTo>
                  <a:pt x="9988" y="4276"/>
                </a:lnTo>
                <a:lnTo>
                  <a:pt x="8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56296" y="2613734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60">
                <a:moveTo>
                  <a:pt x="22311" y="0"/>
                </a:moveTo>
                <a:lnTo>
                  <a:pt x="11415" y="1295"/>
                </a:lnTo>
                <a:lnTo>
                  <a:pt x="5707" y="2720"/>
                </a:lnTo>
                <a:lnTo>
                  <a:pt x="0" y="8219"/>
                </a:lnTo>
                <a:lnTo>
                  <a:pt x="611" y="11681"/>
                </a:lnTo>
                <a:lnTo>
                  <a:pt x="31596" y="22271"/>
                </a:lnTo>
                <a:lnTo>
                  <a:pt x="40973" y="15143"/>
                </a:lnTo>
                <a:lnTo>
                  <a:pt x="40973" y="10052"/>
                </a:lnTo>
                <a:lnTo>
                  <a:pt x="38447" y="4817"/>
                </a:lnTo>
                <a:lnTo>
                  <a:pt x="31774" y="1320"/>
                </a:lnTo>
                <a:lnTo>
                  <a:pt x="2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84748" y="2632951"/>
            <a:ext cx="16510" cy="23495"/>
          </a:xfrm>
          <a:custGeom>
            <a:avLst/>
            <a:gdLst/>
            <a:ahLst/>
            <a:cxnLst/>
            <a:rect l="l" t="t" r="r" b="b"/>
            <a:pathLst>
              <a:path w="16510" h="23494">
                <a:moveTo>
                  <a:pt x="6726" y="0"/>
                </a:moveTo>
                <a:lnTo>
                  <a:pt x="2446" y="4480"/>
                </a:lnTo>
                <a:lnTo>
                  <a:pt x="0" y="6924"/>
                </a:lnTo>
                <a:lnTo>
                  <a:pt x="1019" y="16699"/>
                </a:lnTo>
                <a:lnTo>
                  <a:pt x="4076" y="19346"/>
                </a:lnTo>
                <a:lnTo>
                  <a:pt x="8357" y="23012"/>
                </a:lnTo>
                <a:lnTo>
                  <a:pt x="14269" y="20976"/>
                </a:lnTo>
                <a:lnTo>
                  <a:pt x="14880" y="15681"/>
                </a:lnTo>
                <a:lnTo>
                  <a:pt x="15899" y="8146"/>
                </a:lnTo>
                <a:lnTo>
                  <a:pt x="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56154" y="2644762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30" h="20319">
                <a:moveTo>
                  <a:pt x="7949" y="0"/>
                </a:moveTo>
                <a:lnTo>
                  <a:pt x="3465" y="5091"/>
                </a:lnTo>
                <a:lnTo>
                  <a:pt x="1426" y="7127"/>
                </a:lnTo>
                <a:lnTo>
                  <a:pt x="0" y="9978"/>
                </a:lnTo>
                <a:lnTo>
                  <a:pt x="0" y="14866"/>
                </a:lnTo>
                <a:lnTo>
                  <a:pt x="8765" y="19754"/>
                </a:lnTo>
                <a:lnTo>
                  <a:pt x="20792" y="19754"/>
                </a:lnTo>
                <a:lnTo>
                  <a:pt x="22219" y="18735"/>
                </a:lnTo>
                <a:lnTo>
                  <a:pt x="23238" y="14662"/>
                </a:lnTo>
                <a:lnTo>
                  <a:pt x="24053" y="11811"/>
                </a:lnTo>
                <a:lnTo>
                  <a:pt x="23646" y="7738"/>
                </a:lnTo>
                <a:lnTo>
                  <a:pt x="22423" y="5498"/>
                </a:lnTo>
                <a:lnTo>
                  <a:pt x="19569" y="203"/>
                </a:lnTo>
                <a:lnTo>
                  <a:pt x="7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002516" y="2701174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4">
                <a:moveTo>
                  <a:pt x="10192" y="0"/>
                </a:moveTo>
                <a:lnTo>
                  <a:pt x="8561" y="0"/>
                </a:lnTo>
                <a:lnTo>
                  <a:pt x="5911" y="1425"/>
                </a:lnTo>
                <a:lnTo>
                  <a:pt x="4280" y="3258"/>
                </a:lnTo>
                <a:lnTo>
                  <a:pt x="0" y="7535"/>
                </a:lnTo>
                <a:lnTo>
                  <a:pt x="203" y="12626"/>
                </a:lnTo>
                <a:lnTo>
                  <a:pt x="5096" y="18939"/>
                </a:lnTo>
                <a:lnTo>
                  <a:pt x="9173" y="24030"/>
                </a:lnTo>
                <a:lnTo>
                  <a:pt x="14880" y="24438"/>
                </a:lnTo>
                <a:lnTo>
                  <a:pt x="20792" y="19754"/>
                </a:lnTo>
                <a:lnTo>
                  <a:pt x="22518" y="14949"/>
                </a:lnTo>
                <a:lnTo>
                  <a:pt x="20384" y="8349"/>
                </a:lnTo>
                <a:lnTo>
                  <a:pt x="15804" y="2513"/>
                </a:lnTo>
                <a:lnTo>
                  <a:pt x="1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687167" y="2714207"/>
            <a:ext cx="32384" cy="39370"/>
          </a:xfrm>
          <a:custGeom>
            <a:avLst/>
            <a:gdLst/>
            <a:ahLst/>
            <a:cxnLst/>
            <a:rect l="l" t="t" r="r" b="b"/>
            <a:pathLst>
              <a:path w="32385" h="39369">
                <a:moveTo>
                  <a:pt x="18753" y="0"/>
                </a:moveTo>
                <a:lnTo>
                  <a:pt x="16715" y="814"/>
                </a:lnTo>
                <a:lnTo>
                  <a:pt x="815" y="16699"/>
                </a:lnTo>
                <a:lnTo>
                  <a:pt x="0" y="18328"/>
                </a:lnTo>
                <a:lnTo>
                  <a:pt x="1019" y="24845"/>
                </a:lnTo>
                <a:lnTo>
                  <a:pt x="1630" y="28918"/>
                </a:lnTo>
                <a:lnTo>
                  <a:pt x="3261" y="33398"/>
                </a:lnTo>
                <a:lnTo>
                  <a:pt x="4688" y="35027"/>
                </a:lnTo>
                <a:lnTo>
                  <a:pt x="7746" y="38693"/>
                </a:lnTo>
                <a:lnTo>
                  <a:pt x="25684" y="38897"/>
                </a:lnTo>
                <a:lnTo>
                  <a:pt x="28742" y="35231"/>
                </a:lnTo>
                <a:lnTo>
                  <a:pt x="31892" y="27543"/>
                </a:lnTo>
                <a:lnTo>
                  <a:pt x="32080" y="17870"/>
                </a:lnTo>
                <a:lnTo>
                  <a:pt x="29630" y="8884"/>
                </a:lnTo>
                <a:lnTo>
                  <a:pt x="24869" y="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914863" y="2826419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4892" y="0"/>
                </a:moveTo>
                <a:lnTo>
                  <a:pt x="0" y="1629"/>
                </a:lnTo>
                <a:lnTo>
                  <a:pt x="407" y="7127"/>
                </a:lnTo>
                <a:lnTo>
                  <a:pt x="7746" y="7127"/>
                </a:lnTo>
                <a:lnTo>
                  <a:pt x="10192" y="3258"/>
                </a:lnTo>
                <a:lnTo>
                  <a:pt x="7949" y="1018"/>
                </a:lnTo>
                <a:lnTo>
                  <a:pt x="6930" y="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785624" y="2858316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4" h="43180">
                <a:moveTo>
                  <a:pt x="21658" y="0"/>
                </a:moveTo>
                <a:lnTo>
                  <a:pt x="14358" y="372"/>
                </a:lnTo>
                <a:lnTo>
                  <a:pt x="7746" y="1909"/>
                </a:lnTo>
                <a:lnTo>
                  <a:pt x="719" y="8677"/>
                </a:lnTo>
                <a:lnTo>
                  <a:pt x="0" y="19244"/>
                </a:lnTo>
                <a:lnTo>
                  <a:pt x="4936" y="30461"/>
                </a:lnTo>
                <a:lnTo>
                  <a:pt x="14880" y="39177"/>
                </a:lnTo>
                <a:lnTo>
                  <a:pt x="21811" y="42842"/>
                </a:lnTo>
                <a:lnTo>
                  <a:pt x="22830" y="42842"/>
                </a:lnTo>
                <a:lnTo>
                  <a:pt x="28946" y="39991"/>
                </a:lnTo>
                <a:lnTo>
                  <a:pt x="35122" y="35915"/>
                </a:lnTo>
                <a:lnTo>
                  <a:pt x="38756" y="30751"/>
                </a:lnTo>
                <a:lnTo>
                  <a:pt x="39982" y="24097"/>
                </a:lnTo>
                <a:lnTo>
                  <a:pt x="38934" y="15553"/>
                </a:lnTo>
                <a:lnTo>
                  <a:pt x="21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49162" y="2871426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5" h="20955">
                <a:moveTo>
                  <a:pt x="9580" y="0"/>
                </a:moveTo>
                <a:lnTo>
                  <a:pt x="4892" y="3665"/>
                </a:lnTo>
                <a:lnTo>
                  <a:pt x="0" y="7331"/>
                </a:lnTo>
                <a:lnTo>
                  <a:pt x="203" y="9367"/>
                </a:lnTo>
                <a:lnTo>
                  <a:pt x="5911" y="14662"/>
                </a:lnTo>
                <a:lnTo>
                  <a:pt x="11619" y="20161"/>
                </a:lnTo>
                <a:lnTo>
                  <a:pt x="15899" y="20365"/>
                </a:lnTo>
                <a:lnTo>
                  <a:pt x="20180" y="15477"/>
                </a:lnTo>
                <a:lnTo>
                  <a:pt x="24665" y="10589"/>
                </a:lnTo>
                <a:lnTo>
                  <a:pt x="24461" y="8349"/>
                </a:lnTo>
                <a:lnTo>
                  <a:pt x="15492" y="203"/>
                </a:lnTo>
                <a:lnTo>
                  <a:pt x="9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73508" y="2935168"/>
            <a:ext cx="27940" cy="19685"/>
          </a:xfrm>
          <a:custGeom>
            <a:avLst/>
            <a:gdLst/>
            <a:ahLst/>
            <a:cxnLst/>
            <a:rect l="l" t="t" r="r" b="b"/>
            <a:pathLst>
              <a:path w="27940" h="19685">
                <a:moveTo>
                  <a:pt x="12842" y="0"/>
                </a:moveTo>
                <a:lnTo>
                  <a:pt x="6930" y="1629"/>
                </a:lnTo>
                <a:lnTo>
                  <a:pt x="2242" y="2851"/>
                </a:lnTo>
                <a:lnTo>
                  <a:pt x="0" y="11608"/>
                </a:lnTo>
                <a:lnTo>
                  <a:pt x="3261" y="15477"/>
                </a:lnTo>
                <a:lnTo>
                  <a:pt x="6115" y="18939"/>
                </a:lnTo>
                <a:lnTo>
                  <a:pt x="16103" y="19550"/>
                </a:lnTo>
                <a:lnTo>
                  <a:pt x="21811" y="16495"/>
                </a:lnTo>
                <a:lnTo>
                  <a:pt x="27723" y="13237"/>
                </a:lnTo>
                <a:lnTo>
                  <a:pt x="26907" y="4683"/>
                </a:lnTo>
                <a:lnTo>
                  <a:pt x="20384" y="2240"/>
                </a:lnTo>
                <a:lnTo>
                  <a:pt x="15084" y="203"/>
                </a:lnTo>
                <a:lnTo>
                  <a:pt x="12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01115" y="2953700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8765" y="0"/>
                </a:moveTo>
                <a:lnTo>
                  <a:pt x="1630" y="0"/>
                </a:lnTo>
                <a:lnTo>
                  <a:pt x="0" y="1018"/>
                </a:lnTo>
                <a:lnTo>
                  <a:pt x="407" y="2443"/>
                </a:lnTo>
                <a:lnTo>
                  <a:pt x="1834" y="6313"/>
                </a:lnTo>
                <a:lnTo>
                  <a:pt x="7542" y="6720"/>
                </a:lnTo>
                <a:lnTo>
                  <a:pt x="8765" y="3054"/>
                </a:lnTo>
                <a:lnTo>
                  <a:pt x="9784" y="814"/>
                </a:lnTo>
                <a:lnTo>
                  <a:pt x="8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276009" y="295396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11466" y="0"/>
                </a:moveTo>
                <a:lnTo>
                  <a:pt x="0" y="16024"/>
                </a:lnTo>
                <a:lnTo>
                  <a:pt x="203" y="17246"/>
                </a:lnTo>
                <a:lnTo>
                  <a:pt x="5299" y="22541"/>
                </a:lnTo>
                <a:lnTo>
                  <a:pt x="13329" y="27406"/>
                </a:lnTo>
                <a:lnTo>
                  <a:pt x="21225" y="27250"/>
                </a:lnTo>
                <a:lnTo>
                  <a:pt x="26713" y="22856"/>
                </a:lnTo>
                <a:lnTo>
                  <a:pt x="27519" y="15006"/>
                </a:lnTo>
                <a:lnTo>
                  <a:pt x="23748" y="7305"/>
                </a:lnTo>
                <a:lnTo>
                  <a:pt x="17836" y="1972"/>
                </a:lnTo>
                <a:lnTo>
                  <a:pt x="11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32384" y="3079735"/>
            <a:ext cx="52069" cy="29209"/>
          </a:xfrm>
          <a:custGeom>
            <a:avLst/>
            <a:gdLst/>
            <a:ahLst/>
            <a:cxnLst/>
            <a:rect l="l" t="t" r="r" b="b"/>
            <a:pathLst>
              <a:path w="52070" h="29210">
                <a:moveTo>
                  <a:pt x="33414" y="0"/>
                </a:moveTo>
                <a:lnTo>
                  <a:pt x="0" y="22856"/>
                </a:lnTo>
                <a:lnTo>
                  <a:pt x="1054" y="25074"/>
                </a:lnTo>
                <a:lnTo>
                  <a:pt x="2685" y="26703"/>
                </a:lnTo>
                <a:lnTo>
                  <a:pt x="10431" y="27925"/>
                </a:lnTo>
                <a:lnTo>
                  <a:pt x="22050" y="28536"/>
                </a:lnTo>
                <a:lnTo>
                  <a:pt x="38969" y="29147"/>
                </a:lnTo>
                <a:lnTo>
                  <a:pt x="41008" y="28740"/>
                </a:lnTo>
                <a:lnTo>
                  <a:pt x="45492" y="24463"/>
                </a:lnTo>
                <a:lnTo>
                  <a:pt x="51404" y="18761"/>
                </a:lnTo>
                <a:lnTo>
                  <a:pt x="51811" y="12651"/>
                </a:lnTo>
                <a:lnTo>
                  <a:pt x="46104" y="5524"/>
                </a:lnTo>
                <a:lnTo>
                  <a:pt x="40562" y="1320"/>
                </a:lnTo>
                <a:lnTo>
                  <a:pt x="33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88212" y="3132913"/>
            <a:ext cx="64769" cy="45085"/>
          </a:xfrm>
          <a:custGeom>
            <a:avLst/>
            <a:gdLst/>
            <a:ahLst/>
            <a:cxnLst/>
            <a:rect l="l" t="t" r="r" b="b"/>
            <a:pathLst>
              <a:path w="64770" h="45085">
                <a:moveTo>
                  <a:pt x="30373" y="0"/>
                </a:moveTo>
                <a:lnTo>
                  <a:pt x="21199" y="0"/>
                </a:lnTo>
                <a:lnTo>
                  <a:pt x="18142" y="2036"/>
                </a:lnTo>
                <a:lnTo>
                  <a:pt x="10396" y="10182"/>
                </a:lnTo>
                <a:lnTo>
                  <a:pt x="264" y="21097"/>
                </a:lnTo>
                <a:lnTo>
                  <a:pt x="3261" y="27085"/>
                </a:lnTo>
                <a:lnTo>
                  <a:pt x="8934" y="34407"/>
                </a:lnTo>
                <a:lnTo>
                  <a:pt x="17301" y="39991"/>
                </a:lnTo>
                <a:lnTo>
                  <a:pt x="27770" y="43552"/>
                </a:lnTo>
                <a:lnTo>
                  <a:pt x="39749" y="44803"/>
                </a:lnTo>
                <a:lnTo>
                  <a:pt x="50757" y="44803"/>
                </a:lnTo>
                <a:lnTo>
                  <a:pt x="51980" y="44192"/>
                </a:lnTo>
                <a:lnTo>
                  <a:pt x="57892" y="37675"/>
                </a:lnTo>
                <a:lnTo>
                  <a:pt x="61357" y="33602"/>
                </a:lnTo>
                <a:lnTo>
                  <a:pt x="64211" y="28714"/>
                </a:lnTo>
                <a:lnTo>
                  <a:pt x="64211" y="26474"/>
                </a:lnTo>
                <a:lnTo>
                  <a:pt x="39342" y="4887"/>
                </a:lnTo>
                <a:lnTo>
                  <a:pt x="35265" y="3054"/>
                </a:lnTo>
                <a:lnTo>
                  <a:pt x="34653" y="2036"/>
                </a:lnTo>
                <a:lnTo>
                  <a:pt x="34042" y="814"/>
                </a:lnTo>
                <a:lnTo>
                  <a:pt x="30373" y="0"/>
                </a:lnTo>
                <a:close/>
              </a:path>
              <a:path w="64770" h="45085">
                <a:moveTo>
                  <a:pt x="203" y="20976"/>
                </a:moveTo>
                <a:lnTo>
                  <a:pt x="0" y="21383"/>
                </a:lnTo>
                <a:lnTo>
                  <a:pt x="264" y="2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81635" y="3132709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4" h="11430">
                <a:moveTo>
                  <a:pt x="7542" y="0"/>
                </a:moveTo>
                <a:lnTo>
                  <a:pt x="3669" y="1629"/>
                </a:lnTo>
                <a:lnTo>
                  <a:pt x="0" y="3054"/>
                </a:lnTo>
                <a:lnTo>
                  <a:pt x="407" y="7738"/>
                </a:lnTo>
                <a:lnTo>
                  <a:pt x="4280" y="9164"/>
                </a:lnTo>
                <a:lnTo>
                  <a:pt x="9173" y="10997"/>
                </a:lnTo>
                <a:lnTo>
                  <a:pt x="10599" y="10793"/>
                </a:lnTo>
                <a:lnTo>
                  <a:pt x="14269" y="7127"/>
                </a:lnTo>
                <a:lnTo>
                  <a:pt x="16919" y="4276"/>
                </a:lnTo>
                <a:lnTo>
                  <a:pt x="17123" y="3258"/>
                </a:lnTo>
                <a:lnTo>
                  <a:pt x="14880" y="2036"/>
                </a:lnTo>
                <a:lnTo>
                  <a:pt x="12026" y="203"/>
                </a:lnTo>
                <a:lnTo>
                  <a:pt x="7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86031" y="3294204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21199" y="0"/>
                </a:moveTo>
                <a:lnTo>
                  <a:pt x="15492" y="610"/>
                </a:lnTo>
                <a:lnTo>
                  <a:pt x="7134" y="7535"/>
                </a:lnTo>
                <a:lnTo>
                  <a:pt x="0" y="13440"/>
                </a:lnTo>
                <a:lnTo>
                  <a:pt x="5707" y="18532"/>
                </a:lnTo>
                <a:lnTo>
                  <a:pt x="10396" y="23012"/>
                </a:lnTo>
                <a:lnTo>
                  <a:pt x="12230" y="23419"/>
                </a:lnTo>
                <a:lnTo>
                  <a:pt x="16919" y="21790"/>
                </a:lnTo>
                <a:lnTo>
                  <a:pt x="24869" y="18939"/>
                </a:lnTo>
                <a:lnTo>
                  <a:pt x="28538" y="11811"/>
                </a:lnTo>
                <a:lnTo>
                  <a:pt x="25073" y="5905"/>
                </a:lnTo>
                <a:lnTo>
                  <a:pt x="21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207313" y="3393789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11211" y="0"/>
                </a:moveTo>
                <a:lnTo>
                  <a:pt x="0" y="11200"/>
                </a:lnTo>
                <a:lnTo>
                  <a:pt x="203" y="16495"/>
                </a:lnTo>
                <a:lnTo>
                  <a:pt x="5503" y="21383"/>
                </a:lnTo>
                <a:lnTo>
                  <a:pt x="9376" y="24845"/>
                </a:lnTo>
                <a:lnTo>
                  <a:pt x="10192" y="24845"/>
                </a:lnTo>
                <a:lnTo>
                  <a:pt x="15084" y="21994"/>
                </a:lnTo>
                <a:lnTo>
                  <a:pt x="20996" y="18735"/>
                </a:lnTo>
                <a:lnTo>
                  <a:pt x="22626" y="14459"/>
                </a:lnTo>
                <a:lnTo>
                  <a:pt x="20792" y="6720"/>
                </a:lnTo>
                <a:lnTo>
                  <a:pt x="19161" y="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33043" y="1714749"/>
            <a:ext cx="2309688" cy="9270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 txBox="1">
            <a:spLocks noGrp="1"/>
          </p:cNvSpPr>
          <p:nvPr>
            <p:ph type="title"/>
          </p:nvPr>
        </p:nvSpPr>
        <p:spPr>
          <a:xfrm>
            <a:off x="533751" y="176861"/>
            <a:ext cx="3478529" cy="19665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700" spc="-2135">
                <a:solidFill>
                  <a:srgbClr val="FAFAFA"/>
                </a:solidFill>
              </a:rPr>
              <a:t>T</a:t>
            </a:r>
            <a:r>
              <a:rPr dirty="0" sz="12700" spc="-944">
                <a:solidFill>
                  <a:srgbClr val="FAFAFA"/>
                </a:solidFill>
              </a:rPr>
              <a:t>e</a:t>
            </a:r>
            <a:r>
              <a:rPr dirty="0" sz="12700" spc="-840">
                <a:solidFill>
                  <a:srgbClr val="FAFAFA"/>
                </a:solidFill>
              </a:rPr>
              <a:t>a</a:t>
            </a:r>
            <a:r>
              <a:rPr dirty="0" sz="12700" spc="-2090">
                <a:solidFill>
                  <a:srgbClr val="FAFAFA"/>
                </a:solidFill>
              </a:rPr>
              <a:t>m</a:t>
            </a:r>
            <a:endParaRPr sz="12700"/>
          </a:p>
        </p:txBody>
      </p:sp>
      <p:sp>
        <p:nvSpPr>
          <p:cNvPr id="213" name="object 213"/>
          <p:cNvSpPr txBox="1"/>
          <p:nvPr/>
        </p:nvSpPr>
        <p:spPr>
          <a:xfrm>
            <a:off x="6767415" y="2947931"/>
            <a:ext cx="4753610" cy="1319530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dirty="0" sz="3400" spc="185">
                <a:solidFill>
                  <a:srgbClr val="EBE3E1"/>
                </a:solidFill>
                <a:latin typeface="Verdana"/>
                <a:cs typeface="Verdana"/>
              </a:rPr>
              <a:t>Putu </a:t>
            </a:r>
            <a:r>
              <a:rPr dirty="0" sz="3400" spc="30">
                <a:solidFill>
                  <a:srgbClr val="EBE3E1"/>
                </a:solidFill>
                <a:latin typeface="Verdana"/>
                <a:cs typeface="Verdana"/>
              </a:rPr>
              <a:t>Ketri</a:t>
            </a:r>
            <a:r>
              <a:rPr dirty="0" sz="3400" spc="-805">
                <a:solidFill>
                  <a:srgbClr val="EBE3E1"/>
                </a:solidFill>
                <a:latin typeface="Verdana"/>
                <a:cs typeface="Verdana"/>
              </a:rPr>
              <a:t> </a:t>
            </a:r>
            <a:r>
              <a:rPr dirty="0" sz="3400" spc="60">
                <a:solidFill>
                  <a:srgbClr val="EBE3E1"/>
                </a:solidFill>
                <a:latin typeface="Verdana"/>
                <a:cs typeface="Verdana"/>
              </a:rPr>
              <a:t>Handayani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600" spc="20">
                <a:solidFill>
                  <a:srgbClr val="FAFAFA"/>
                </a:solidFill>
                <a:latin typeface="Verdana"/>
                <a:cs typeface="Verdana"/>
              </a:rPr>
              <a:t>Chief </a:t>
            </a:r>
            <a:r>
              <a:rPr dirty="0" sz="2600" spc="5">
                <a:solidFill>
                  <a:srgbClr val="FAFAFA"/>
                </a:solidFill>
                <a:latin typeface="Verdana"/>
                <a:cs typeface="Verdana"/>
              </a:rPr>
              <a:t>Executive</a:t>
            </a:r>
            <a:r>
              <a:rPr dirty="0" sz="2600" spc="-505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AFAFA"/>
                </a:solidFill>
                <a:latin typeface="Verdana"/>
                <a:cs typeface="Verdana"/>
              </a:rPr>
              <a:t>Officer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658291" y="7633778"/>
            <a:ext cx="3491229" cy="1445895"/>
          </a:xfrm>
          <a:prstGeom prst="rect">
            <a:avLst/>
          </a:prstGeom>
        </p:spPr>
        <p:txBody>
          <a:bodyPr wrap="square" lIns="0" tIns="299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5"/>
              </a:spcBef>
            </a:pPr>
            <a:r>
              <a:rPr dirty="0" sz="3400" spc="25">
                <a:solidFill>
                  <a:srgbClr val="EBE3E1"/>
                </a:solidFill>
                <a:latin typeface="Verdana"/>
                <a:cs typeface="Verdana"/>
              </a:rPr>
              <a:t>Felix</a:t>
            </a:r>
            <a:r>
              <a:rPr dirty="0" sz="3400" spc="-300">
                <a:solidFill>
                  <a:srgbClr val="EBE3E1"/>
                </a:solidFill>
                <a:latin typeface="Verdana"/>
                <a:cs typeface="Verdana"/>
              </a:rPr>
              <a:t> </a:t>
            </a:r>
            <a:r>
              <a:rPr dirty="0" sz="3400" spc="45">
                <a:solidFill>
                  <a:srgbClr val="EBE3E1"/>
                </a:solidFill>
                <a:latin typeface="Verdana"/>
                <a:cs typeface="Verdana"/>
              </a:rPr>
              <a:t>Tanoto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dirty="0" sz="2600" spc="20">
                <a:solidFill>
                  <a:srgbClr val="FAFAFA"/>
                </a:solidFill>
                <a:latin typeface="Verdana"/>
                <a:cs typeface="Verdana"/>
              </a:rPr>
              <a:t>Chief </a:t>
            </a:r>
            <a:r>
              <a:rPr dirty="0" sz="2600" spc="60">
                <a:solidFill>
                  <a:srgbClr val="FAFAFA"/>
                </a:solidFill>
                <a:latin typeface="Verdana"/>
                <a:cs typeface="Verdana"/>
              </a:rPr>
              <a:t>Finance</a:t>
            </a:r>
            <a:r>
              <a:rPr dirty="0" sz="2600" spc="-525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AFAFA"/>
                </a:solidFill>
                <a:latin typeface="Verdana"/>
                <a:cs typeface="Verdana"/>
              </a:rPr>
              <a:t>Officer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177827" y="7633778"/>
            <a:ext cx="5996940" cy="1445895"/>
          </a:xfrm>
          <a:prstGeom prst="rect">
            <a:avLst/>
          </a:prstGeom>
        </p:spPr>
        <p:txBody>
          <a:bodyPr wrap="square" lIns="0" tIns="299085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2355"/>
              </a:spcBef>
            </a:pPr>
            <a:r>
              <a:rPr dirty="0" sz="3400" spc="90">
                <a:solidFill>
                  <a:srgbClr val="EBE3E1"/>
                </a:solidFill>
                <a:latin typeface="Verdana"/>
                <a:cs typeface="Verdana"/>
              </a:rPr>
              <a:t>Jaqueline </a:t>
            </a:r>
            <a:r>
              <a:rPr dirty="0" sz="3400" spc="45">
                <a:solidFill>
                  <a:srgbClr val="EBE3E1"/>
                </a:solidFill>
                <a:latin typeface="Verdana"/>
                <a:cs typeface="Verdana"/>
              </a:rPr>
              <a:t>Aurelia</a:t>
            </a:r>
            <a:r>
              <a:rPr dirty="0" sz="3400" spc="-690">
                <a:solidFill>
                  <a:srgbClr val="EBE3E1"/>
                </a:solidFill>
                <a:latin typeface="Verdana"/>
                <a:cs typeface="Verdana"/>
              </a:rPr>
              <a:t> </a:t>
            </a:r>
            <a:r>
              <a:rPr dirty="0" sz="3400" spc="100">
                <a:solidFill>
                  <a:srgbClr val="EBE3E1"/>
                </a:solidFill>
                <a:latin typeface="Verdana"/>
                <a:cs typeface="Verdana"/>
              </a:rPr>
              <a:t>Langi</a:t>
            </a:r>
            <a:endParaRPr sz="3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2600" spc="20">
                <a:solidFill>
                  <a:srgbClr val="FAFAFA"/>
                </a:solidFill>
                <a:latin typeface="Verdana"/>
                <a:cs typeface="Verdana"/>
              </a:rPr>
              <a:t>Chief</a:t>
            </a:r>
            <a:r>
              <a:rPr dirty="0" sz="2600" spc="-245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15">
                <a:solidFill>
                  <a:srgbClr val="FAFAFA"/>
                </a:solidFill>
                <a:latin typeface="Verdana"/>
                <a:cs typeface="Verdana"/>
              </a:rPr>
              <a:t>Business</a:t>
            </a:r>
            <a:r>
              <a:rPr dirty="0" sz="2600" spc="-240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50">
                <a:solidFill>
                  <a:srgbClr val="FAFAFA"/>
                </a:solidFill>
                <a:latin typeface="Verdana"/>
                <a:cs typeface="Verdana"/>
              </a:rPr>
              <a:t>Development</a:t>
            </a:r>
            <a:r>
              <a:rPr dirty="0" sz="2600" spc="-240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AFAFA"/>
                </a:solidFill>
                <a:latin typeface="Verdana"/>
                <a:cs typeface="Verdana"/>
              </a:rPr>
              <a:t>Officer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3254189" y="7633778"/>
            <a:ext cx="3746500" cy="1445895"/>
          </a:xfrm>
          <a:prstGeom prst="rect">
            <a:avLst/>
          </a:prstGeom>
        </p:spPr>
        <p:txBody>
          <a:bodyPr wrap="square" lIns="0" tIns="299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5"/>
              </a:spcBef>
            </a:pPr>
            <a:r>
              <a:rPr dirty="0" sz="3400" spc="130">
                <a:solidFill>
                  <a:srgbClr val="EBE3E1"/>
                </a:solidFill>
                <a:latin typeface="Verdana"/>
                <a:cs typeface="Verdana"/>
              </a:rPr>
              <a:t>Adnan </a:t>
            </a:r>
            <a:r>
              <a:rPr dirty="0" sz="3400" spc="65">
                <a:solidFill>
                  <a:srgbClr val="EBE3E1"/>
                </a:solidFill>
                <a:latin typeface="Verdana"/>
                <a:cs typeface="Verdana"/>
              </a:rPr>
              <a:t>Fans</a:t>
            </a:r>
            <a:r>
              <a:rPr dirty="0" sz="3400" spc="-730">
                <a:solidFill>
                  <a:srgbClr val="EBE3E1"/>
                </a:solidFill>
                <a:latin typeface="Verdana"/>
                <a:cs typeface="Verdana"/>
              </a:rPr>
              <a:t> </a:t>
            </a:r>
            <a:r>
              <a:rPr dirty="0" sz="3400" spc="204">
                <a:solidFill>
                  <a:srgbClr val="EBE3E1"/>
                </a:solidFill>
                <a:latin typeface="Verdana"/>
                <a:cs typeface="Verdana"/>
              </a:rPr>
              <a:t>H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dirty="0" sz="2600" spc="20">
                <a:solidFill>
                  <a:srgbClr val="FAFAFA"/>
                </a:solidFill>
                <a:latin typeface="Verdana"/>
                <a:cs typeface="Verdana"/>
              </a:rPr>
              <a:t>Chief </a:t>
            </a:r>
            <a:r>
              <a:rPr dirty="0" sz="2600" spc="25">
                <a:solidFill>
                  <a:srgbClr val="FAFAFA"/>
                </a:solidFill>
                <a:latin typeface="Verdana"/>
                <a:cs typeface="Verdana"/>
              </a:rPr>
              <a:t>Technical</a:t>
            </a:r>
            <a:r>
              <a:rPr dirty="0" sz="2600" spc="-509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AFAFA"/>
                </a:solidFill>
                <a:latin typeface="Verdana"/>
                <a:cs typeface="Verdana"/>
              </a:rPr>
              <a:t>Officer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23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07367" y="1180816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4" h="0">
                <a:moveTo>
                  <a:pt x="0" y="0"/>
                </a:moveTo>
                <a:lnTo>
                  <a:pt x="552516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99199" y="9258360"/>
            <a:ext cx="561975" cy="1028700"/>
          </a:xfrm>
          <a:custGeom>
            <a:avLst/>
            <a:gdLst/>
            <a:ahLst/>
            <a:cxnLst/>
            <a:rect l="l" t="t" r="r" b="b"/>
            <a:pathLst>
              <a:path w="561975" h="1028700">
                <a:moveTo>
                  <a:pt x="561974" y="1028598"/>
                </a:moveTo>
                <a:lnTo>
                  <a:pt x="0" y="1028598"/>
                </a:lnTo>
                <a:lnTo>
                  <a:pt x="0" y="0"/>
                </a:lnTo>
                <a:lnTo>
                  <a:pt x="561974" y="0"/>
                </a:lnTo>
                <a:lnTo>
                  <a:pt x="561974" y="1028598"/>
                </a:lnTo>
                <a:close/>
              </a:path>
            </a:pathLst>
          </a:custGeom>
          <a:solidFill>
            <a:srgbClr val="C2A39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6748145" cy="10287000"/>
            <a:chOff x="0" y="0"/>
            <a:chExt cx="6748145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605405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1401" y="5994166"/>
              <a:ext cx="5657850" cy="3533775"/>
            </a:xfrm>
            <a:custGeom>
              <a:avLst/>
              <a:gdLst/>
              <a:ahLst/>
              <a:cxnLst/>
              <a:rect l="l" t="t" r="r" b="b"/>
              <a:pathLst>
                <a:path w="5657850" h="3533775">
                  <a:moveTo>
                    <a:pt x="5657850" y="3533775"/>
                  </a:moveTo>
                  <a:lnTo>
                    <a:pt x="0" y="3533775"/>
                  </a:lnTo>
                  <a:lnTo>
                    <a:pt x="0" y="0"/>
                  </a:lnTo>
                  <a:lnTo>
                    <a:pt x="5657850" y="0"/>
                  </a:lnTo>
                  <a:lnTo>
                    <a:pt x="5657850" y="3533775"/>
                  </a:lnTo>
                  <a:close/>
                </a:path>
              </a:pathLst>
            </a:custGeom>
            <a:solidFill>
              <a:srgbClr val="9A7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0120" y="2397321"/>
              <a:ext cx="5657849" cy="4143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033135" cy="8776970"/>
            </a:xfrm>
            <a:custGeom>
              <a:avLst/>
              <a:gdLst/>
              <a:ahLst/>
              <a:cxnLst/>
              <a:rect l="l" t="t" r="r" b="b"/>
              <a:pathLst>
                <a:path w="6033135" h="8776970">
                  <a:moveTo>
                    <a:pt x="6033020" y="0"/>
                  </a:moveTo>
                  <a:lnTo>
                    <a:pt x="0" y="8776860"/>
                  </a:lnTo>
                  <a:lnTo>
                    <a:pt x="0" y="0"/>
                  </a:lnTo>
                  <a:lnTo>
                    <a:pt x="6033020" y="0"/>
                  </a:lnTo>
                  <a:close/>
                </a:path>
              </a:pathLst>
            </a:custGeom>
            <a:solidFill>
              <a:srgbClr val="292929">
                <a:alpha val="2587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534107" y="828622"/>
            <a:ext cx="9324340" cy="8970010"/>
            <a:chOff x="7534107" y="828622"/>
            <a:chExt cx="9324340" cy="8970010"/>
          </a:xfrm>
        </p:grpSpPr>
        <p:sp>
          <p:nvSpPr>
            <p:cNvPr id="11" name="object 11"/>
            <p:cNvSpPr/>
            <p:nvPr/>
          </p:nvSpPr>
          <p:spPr>
            <a:xfrm>
              <a:off x="7677729" y="1437930"/>
              <a:ext cx="8912860" cy="2399665"/>
            </a:xfrm>
            <a:custGeom>
              <a:avLst/>
              <a:gdLst/>
              <a:ahLst/>
              <a:cxnLst/>
              <a:rect l="l" t="t" r="r" b="b"/>
              <a:pathLst>
                <a:path w="8912860" h="2399665">
                  <a:moveTo>
                    <a:pt x="8673393" y="2399182"/>
                  </a:moveTo>
                  <a:lnTo>
                    <a:pt x="239171" y="2399182"/>
                  </a:lnTo>
                  <a:lnTo>
                    <a:pt x="191056" y="2394309"/>
                  </a:lnTo>
                  <a:lnTo>
                    <a:pt x="146202" y="2380339"/>
                  </a:lnTo>
                  <a:lnTo>
                    <a:pt x="105581" y="2358243"/>
                  </a:lnTo>
                  <a:lnTo>
                    <a:pt x="70164" y="2328996"/>
                  </a:lnTo>
                  <a:lnTo>
                    <a:pt x="40926" y="2293568"/>
                  </a:lnTo>
                  <a:lnTo>
                    <a:pt x="18837" y="2252935"/>
                  </a:lnTo>
                  <a:lnTo>
                    <a:pt x="4871" y="2208066"/>
                  </a:lnTo>
                  <a:lnTo>
                    <a:pt x="0" y="2159937"/>
                  </a:lnTo>
                  <a:lnTo>
                    <a:pt x="0" y="239245"/>
                  </a:lnTo>
                  <a:lnTo>
                    <a:pt x="4871" y="191116"/>
                  </a:lnTo>
                  <a:lnTo>
                    <a:pt x="18837" y="146247"/>
                  </a:lnTo>
                  <a:lnTo>
                    <a:pt x="40926" y="105613"/>
                  </a:lnTo>
                  <a:lnTo>
                    <a:pt x="70164" y="70186"/>
                  </a:lnTo>
                  <a:lnTo>
                    <a:pt x="105581" y="40939"/>
                  </a:lnTo>
                  <a:lnTo>
                    <a:pt x="146202" y="18843"/>
                  </a:lnTo>
                  <a:lnTo>
                    <a:pt x="191056" y="4873"/>
                  </a:lnTo>
                  <a:lnTo>
                    <a:pt x="239171" y="0"/>
                  </a:lnTo>
                  <a:lnTo>
                    <a:pt x="8673393" y="0"/>
                  </a:lnTo>
                  <a:lnTo>
                    <a:pt x="8721508" y="4873"/>
                  </a:lnTo>
                  <a:lnTo>
                    <a:pt x="8766362" y="18843"/>
                  </a:lnTo>
                  <a:lnTo>
                    <a:pt x="8806983" y="40939"/>
                  </a:lnTo>
                  <a:lnTo>
                    <a:pt x="8842399" y="70186"/>
                  </a:lnTo>
                  <a:lnTo>
                    <a:pt x="8871638" y="105613"/>
                  </a:lnTo>
                  <a:lnTo>
                    <a:pt x="8893726" y="146247"/>
                  </a:lnTo>
                  <a:lnTo>
                    <a:pt x="8907693" y="191116"/>
                  </a:lnTo>
                  <a:lnTo>
                    <a:pt x="8912564" y="239245"/>
                  </a:lnTo>
                  <a:lnTo>
                    <a:pt x="8912564" y="2159937"/>
                  </a:lnTo>
                  <a:lnTo>
                    <a:pt x="8907693" y="2208066"/>
                  </a:lnTo>
                  <a:lnTo>
                    <a:pt x="8893726" y="2252935"/>
                  </a:lnTo>
                  <a:lnTo>
                    <a:pt x="8871638" y="2293568"/>
                  </a:lnTo>
                  <a:lnTo>
                    <a:pt x="8842399" y="2328996"/>
                  </a:lnTo>
                  <a:lnTo>
                    <a:pt x="8806983" y="2358243"/>
                  </a:lnTo>
                  <a:lnTo>
                    <a:pt x="8766362" y="2380339"/>
                  </a:lnTo>
                  <a:lnTo>
                    <a:pt x="8721508" y="2394309"/>
                  </a:lnTo>
                  <a:lnTo>
                    <a:pt x="8673393" y="2399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81961" y="1258320"/>
              <a:ext cx="8912860" cy="2399665"/>
            </a:xfrm>
            <a:custGeom>
              <a:avLst/>
              <a:gdLst/>
              <a:ahLst/>
              <a:cxnLst/>
              <a:rect l="l" t="t" r="r" b="b"/>
              <a:pathLst>
                <a:path w="8912860" h="2399665">
                  <a:moveTo>
                    <a:pt x="8673393" y="2399182"/>
                  </a:moveTo>
                  <a:lnTo>
                    <a:pt x="239171" y="2399182"/>
                  </a:lnTo>
                  <a:lnTo>
                    <a:pt x="191056" y="2394309"/>
                  </a:lnTo>
                  <a:lnTo>
                    <a:pt x="146202" y="2380339"/>
                  </a:lnTo>
                  <a:lnTo>
                    <a:pt x="105581" y="2358243"/>
                  </a:lnTo>
                  <a:lnTo>
                    <a:pt x="70164" y="2328996"/>
                  </a:lnTo>
                  <a:lnTo>
                    <a:pt x="40926" y="2293568"/>
                  </a:lnTo>
                  <a:lnTo>
                    <a:pt x="18837" y="2252935"/>
                  </a:lnTo>
                  <a:lnTo>
                    <a:pt x="4871" y="2208066"/>
                  </a:lnTo>
                  <a:lnTo>
                    <a:pt x="0" y="2159937"/>
                  </a:lnTo>
                  <a:lnTo>
                    <a:pt x="0" y="239245"/>
                  </a:lnTo>
                  <a:lnTo>
                    <a:pt x="4871" y="191116"/>
                  </a:lnTo>
                  <a:lnTo>
                    <a:pt x="18837" y="146247"/>
                  </a:lnTo>
                  <a:lnTo>
                    <a:pt x="40926" y="105613"/>
                  </a:lnTo>
                  <a:lnTo>
                    <a:pt x="70164" y="70186"/>
                  </a:lnTo>
                  <a:lnTo>
                    <a:pt x="105581" y="40939"/>
                  </a:lnTo>
                  <a:lnTo>
                    <a:pt x="146202" y="18843"/>
                  </a:lnTo>
                  <a:lnTo>
                    <a:pt x="191056" y="4873"/>
                  </a:lnTo>
                  <a:lnTo>
                    <a:pt x="239171" y="0"/>
                  </a:lnTo>
                  <a:lnTo>
                    <a:pt x="8673393" y="0"/>
                  </a:lnTo>
                  <a:lnTo>
                    <a:pt x="8721508" y="4873"/>
                  </a:lnTo>
                  <a:lnTo>
                    <a:pt x="8766362" y="18843"/>
                  </a:lnTo>
                  <a:lnTo>
                    <a:pt x="8806983" y="40939"/>
                  </a:lnTo>
                  <a:lnTo>
                    <a:pt x="8842399" y="70186"/>
                  </a:lnTo>
                  <a:lnTo>
                    <a:pt x="8871638" y="105613"/>
                  </a:lnTo>
                  <a:lnTo>
                    <a:pt x="8893726" y="146247"/>
                  </a:lnTo>
                  <a:lnTo>
                    <a:pt x="8907693" y="191116"/>
                  </a:lnTo>
                  <a:lnTo>
                    <a:pt x="8912564" y="239245"/>
                  </a:lnTo>
                  <a:lnTo>
                    <a:pt x="8912564" y="2159937"/>
                  </a:lnTo>
                  <a:lnTo>
                    <a:pt x="8907693" y="2208066"/>
                  </a:lnTo>
                  <a:lnTo>
                    <a:pt x="8893726" y="2252935"/>
                  </a:lnTo>
                  <a:lnTo>
                    <a:pt x="8871638" y="2293568"/>
                  </a:lnTo>
                  <a:lnTo>
                    <a:pt x="8842399" y="2328996"/>
                  </a:lnTo>
                  <a:lnTo>
                    <a:pt x="8806983" y="2358243"/>
                  </a:lnTo>
                  <a:lnTo>
                    <a:pt x="8766362" y="2380339"/>
                  </a:lnTo>
                  <a:lnTo>
                    <a:pt x="8721508" y="2394309"/>
                  </a:lnTo>
                  <a:lnTo>
                    <a:pt x="8673393" y="2399182"/>
                  </a:lnTo>
                  <a:close/>
                </a:path>
              </a:pathLst>
            </a:custGeom>
            <a:solidFill>
              <a:srgbClr val="B8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34107" y="3816213"/>
              <a:ext cx="9323841" cy="3069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80202" y="828622"/>
              <a:ext cx="1283335" cy="798830"/>
            </a:xfrm>
            <a:custGeom>
              <a:avLst/>
              <a:gdLst/>
              <a:ahLst/>
              <a:cxnLst/>
              <a:rect l="l" t="t" r="r" b="b"/>
              <a:pathLst>
                <a:path w="1283334" h="798830">
                  <a:moveTo>
                    <a:pt x="595782" y="764740"/>
                  </a:moveTo>
                  <a:lnTo>
                    <a:pt x="498054" y="745554"/>
                  </a:lnTo>
                  <a:lnTo>
                    <a:pt x="403267" y="688024"/>
                  </a:lnTo>
                  <a:lnTo>
                    <a:pt x="266994" y="574444"/>
                  </a:lnTo>
                  <a:lnTo>
                    <a:pt x="217491" y="526189"/>
                  </a:lnTo>
                  <a:lnTo>
                    <a:pt x="174430" y="473196"/>
                  </a:lnTo>
                  <a:lnTo>
                    <a:pt x="137370" y="416971"/>
                  </a:lnTo>
                  <a:lnTo>
                    <a:pt x="105871" y="359019"/>
                  </a:lnTo>
                  <a:lnTo>
                    <a:pt x="79493" y="300843"/>
                  </a:lnTo>
                  <a:lnTo>
                    <a:pt x="57795" y="243948"/>
                  </a:lnTo>
                  <a:lnTo>
                    <a:pt x="40338" y="189839"/>
                  </a:lnTo>
                  <a:lnTo>
                    <a:pt x="26681" y="140019"/>
                  </a:lnTo>
                  <a:lnTo>
                    <a:pt x="16384" y="95994"/>
                  </a:lnTo>
                  <a:lnTo>
                    <a:pt x="4112" y="31343"/>
                  </a:lnTo>
                  <a:lnTo>
                    <a:pt x="1256" y="13727"/>
                  </a:lnTo>
                  <a:lnTo>
                    <a:pt x="0" y="7922"/>
                  </a:lnTo>
                  <a:lnTo>
                    <a:pt x="4664" y="7506"/>
                  </a:lnTo>
                  <a:lnTo>
                    <a:pt x="19127" y="5685"/>
                  </a:lnTo>
                  <a:lnTo>
                    <a:pt x="42415" y="3281"/>
                  </a:lnTo>
                  <a:lnTo>
                    <a:pt x="73553" y="1112"/>
                  </a:lnTo>
                  <a:lnTo>
                    <a:pt x="111568" y="0"/>
                  </a:lnTo>
                  <a:lnTo>
                    <a:pt x="155484" y="763"/>
                  </a:lnTo>
                  <a:lnTo>
                    <a:pt x="204328" y="4223"/>
                  </a:lnTo>
                  <a:lnTo>
                    <a:pt x="257126" y="11200"/>
                  </a:lnTo>
                  <a:lnTo>
                    <a:pt x="312902" y="22513"/>
                  </a:lnTo>
                  <a:lnTo>
                    <a:pt x="370683" y="38982"/>
                  </a:lnTo>
                  <a:lnTo>
                    <a:pt x="429495" y="61429"/>
                  </a:lnTo>
                  <a:lnTo>
                    <a:pt x="488362" y="90673"/>
                  </a:lnTo>
                  <a:lnTo>
                    <a:pt x="546312" y="127533"/>
                  </a:lnTo>
                  <a:lnTo>
                    <a:pt x="602369" y="172831"/>
                  </a:lnTo>
                  <a:lnTo>
                    <a:pt x="731872" y="363113"/>
                  </a:lnTo>
                  <a:lnTo>
                    <a:pt x="767499" y="555190"/>
                  </a:lnTo>
                  <a:lnTo>
                    <a:pt x="755187" y="703701"/>
                  </a:lnTo>
                  <a:lnTo>
                    <a:pt x="740875" y="763285"/>
                  </a:lnTo>
                  <a:lnTo>
                    <a:pt x="595782" y="764740"/>
                  </a:lnTo>
                  <a:close/>
                </a:path>
                <a:path w="1283334" h="798830">
                  <a:moveTo>
                    <a:pt x="817533" y="798530"/>
                  </a:moveTo>
                  <a:lnTo>
                    <a:pt x="809284" y="756663"/>
                  </a:lnTo>
                  <a:lnTo>
                    <a:pt x="803813" y="648958"/>
                  </a:lnTo>
                  <a:lnTo>
                    <a:pt x="830028" y="502256"/>
                  </a:lnTo>
                  <a:lnTo>
                    <a:pt x="916839" y="343397"/>
                  </a:lnTo>
                  <a:lnTo>
                    <a:pt x="996062" y="250098"/>
                  </a:lnTo>
                  <a:lnTo>
                    <a:pt x="1060626" y="202365"/>
                  </a:lnTo>
                  <a:lnTo>
                    <a:pt x="1144871" y="185225"/>
                  </a:lnTo>
                  <a:lnTo>
                    <a:pt x="1283139" y="183709"/>
                  </a:lnTo>
                  <a:lnTo>
                    <a:pt x="1282948" y="215085"/>
                  </a:lnTo>
                  <a:lnTo>
                    <a:pt x="1277041" y="295045"/>
                  </a:lnTo>
                  <a:lnTo>
                    <a:pt x="1257414" y="402335"/>
                  </a:lnTo>
                  <a:lnTo>
                    <a:pt x="1216064" y="515704"/>
                  </a:lnTo>
                  <a:lnTo>
                    <a:pt x="1150302" y="638583"/>
                  </a:lnTo>
                  <a:lnTo>
                    <a:pt x="1086868" y="709004"/>
                  </a:lnTo>
                  <a:lnTo>
                    <a:pt x="988399" y="753481"/>
                  </a:lnTo>
                  <a:lnTo>
                    <a:pt x="817533" y="798530"/>
                  </a:lnTo>
                  <a:close/>
                </a:path>
              </a:pathLst>
            </a:custGeom>
            <a:solidFill>
              <a:srgbClr val="BED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604873" y="1066034"/>
              <a:ext cx="734060" cy="979805"/>
            </a:xfrm>
            <a:custGeom>
              <a:avLst/>
              <a:gdLst/>
              <a:ahLst/>
              <a:cxnLst/>
              <a:rect l="l" t="t" r="r" b="b"/>
              <a:pathLst>
                <a:path w="734059" h="979805">
                  <a:moveTo>
                    <a:pt x="449742" y="979700"/>
                  </a:moveTo>
                  <a:lnTo>
                    <a:pt x="441194" y="978014"/>
                  </a:lnTo>
                  <a:lnTo>
                    <a:pt x="434280" y="973391"/>
                  </a:lnTo>
                  <a:lnTo>
                    <a:pt x="429652" y="966483"/>
                  </a:lnTo>
                  <a:lnTo>
                    <a:pt x="427964" y="957944"/>
                  </a:lnTo>
                  <a:lnTo>
                    <a:pt x="428488" y="917893"/>
                  </a:lnTo>
                  <a:lnTo>
                    <a:pt x="429543" y="877393"/>
                  </a:lnTo>
                  <a:lnTo>
                    <a:pt x="431333" y="836485"/>
                  </a:lnTo>
                  <a:lnTo>
                    <a:pt x="434062" y="795210"/>
                  </a:lnTo>
                  <a:lnTo>
                    <a:pt x="433736" y="783270"/>
                  </a:lnTo>
                  <a:lnTo>
                    <a:pt x="431104" y="742210"/>
                  </a:lnTo>
                  <a:lnTo>
                    <a:pt x="424031" y="681787"/>
                  </a:lnTo>
                  <a:lnTo>
                    <a:pt x="410360" y="606256"/>
                  </a:lnTo>
                  <a:lnTo>
                    <a:pt x="400375" y="564153"/>
                  </a:lnTo>
                  <a:lnTo>
                    <a:pt x="387931" y="519867"/>
                  </a:lnTo>
                  <a:lnTo>
                    <a:pt x="372758" y="473931"/>
                  </a:lnTo>
                  <a:lnTo>
                    <a:pt x="354587" y="426875"/>
                  </a:lnTo>
                  <a:lnTo>
                    <a:pt x="333146" y="379231"/>
                  </a:lnTo>
                  <a:lnTo>
                    <a:pt x="308168" y="331532"/>
                  </a:lnTo>
                  <a:lnTo>
                    <a:pt x="279381" y="284307"/>
                  </a:lnTo>
                  <a:lnTo>
                    <a:pt x="246516" y="238090"/>
                  </a:lnTo>
                  <a:lnTo>
                    <a:pt x="209303" y="193412"/>
                  </a:lnTo>
                  <a:lnTo>
                    <a:pt x="167472" y="150804"/>
                  </a:lnTo>
                  <a:lnTo>
                    <a:pt x="120754" y="110797"/>
                  </a:lnTo>
                  <a:lnTo>
                    <a:pt x="68878" y="73925"/>
                  </a:lnTo>
                  <a:lnTo>
                    <a:pt x="11576" y="40717"/>
                  </a:lnTo>
                  <a:lnTo>
                    <a:pt x="4940" y="35428"/>
                  </a:lnTo>
                  <a:lnTo>
                    <a:pt x="959" y="28099"/>
                  </a:lnTo>
                  <a:lnTo>
                    <a:pt x="0" y="19791"/>
                  </a:lnTo>
                  <a:lnTo>
                    <a:pt x="2429" y="11564"/>
                  </a:lnTo>
                  <a:lnTo>
                    <a:pt x="7663" y="4935"/>
                  </a:lnTo>
                  <a:lnTo>
                    <a:pt x="14897" y="958"/>
                  </a:lnTo>
                  <a:lnTo>
                    <a:pt x="23193" y="0"/>
                  </a:lnTo>
                  <a:lnTo>
                    <a:pt x="31611" y="2427"/>
                  </a:lnTo>
                  <a:lnTo>
                    <a:pt x="83294" y="31843"/>
                  </a:lnTo>
                  <a:lnTo>
                    <a:pt x="130823" y="64062"/>
                  </a:lnTo>
                  <a:lnTo>
                    <a:pt x="174372" y="98747"/>
                  </a:lnTo>
                  <a:lnTo>
                    <a:pt x="214115" y="135559"/>
                  </a:lnTo>
                  <a:lnTo>
                    <a:pt x="250226" y="174161"/>
                  </a:lnTo>
                  <a:lnTo>
                    <a:pt x="282880" y="214215"/>
                  </a:lnTo>
                  <a:lnTo>
                    <a:pt x="312251" y="255383"/>
                  </a:lnTo>
                  <a:lnTo>
                    <a:pt x="338513" y="297327"/>
                  </a:lnTo>
                  <a:lnTo>
                    <a:pt x="361840" y="339710"/>
                  </a:lnTo>
                  <a:lnTo>
                    <a:pt x="382406" y="382194"/>
                  </a:lnTo>
                  <a:lnTo>
                    <a:pt x="400385" y="424440"/>
                  </a:lnTo>
                  <a:lnTo>
                    <a:pt x="415953" y="466112"/>
                  </a:lnTo>
                  <a:lnTo>
                    <a:pt x="429282" y="506871"/>
                  </a:lnTo>
                  <a:lnTo>
                    <a:pt x="440547" y="546379"/>
                  </a:lnTo>
                  <a:lnTo>
                    <a:pt x="449922" y="584299"/>
                  </a:lnTo>
                  <a:lnTo>
                    <a:pt x="457582" y="620293"/>
                  </a:lnTo>
                  <a:lnTo>
                    <a:pt x="502063" y="620293"/>
                  </a:lnTo>
                  <a:lnTo>
                    <a:pt x="494515" y="659143"/>
                  </a:lnTo>
                  <a:lnTo>
                    <a:pt x="487374" y="704984"/>
                  </a:lnTo>
                  <a:lnTo>
                    <a:pt x="481800" y="750815"/>
                  </a:lnTo>
                  <a:lnTo>
                    <a:pt x="477737" y="795210"/>
                  </a:lnTo>
                  <a:lnTo>
                    <a:pt x="477618" y="803042"/>
                  </a:lnTo>
                  <a:lnTo>
                    <a:pt x="476746" y="806523"/>
                  </a:lnTo>
                  <a:lnTo>
                    <a:pt x="474521" y="844868"/>
                  </a:lnTo>
                  <a:lnTo>
                    <a:pt x="472990" y="882886"/>
                  </a:lnTo>
                  <a:lnTo>
                    <a:pt x="472030" y="920578"/>
                  </a:lnTo>
                  <a:lnTo>
                    <a:pt x="471520" y="957944"/>
                  </a:lnTo>
                  <a:lnTo>
                    <a:pt x="469771" y="966483"/>
                  </a:lnTo>
                  <a:lnTo>
                    <a:pt x="465041" y="973391"/>
                  </a:lnTo>
                  <a:lnTo>
                    <a:pt x="458106" y="978014"/>
                  </a:lnTo>
                  <a:lnTo>
                    <a:pt x="449742" y="979700"/>
                  </a:lnTo>
                  <a:close/>
                </a:path>
                <a:path w="734059" h="979805">
                  <a:moveTo>
                    <a:pt x="502063" y="620293"/>
                  </a:moveTo>
                  <a:lnTo>
                    <a:pt x="457582" y="620293"/>
                  </a:lnTo>
                  <a:lnTo>
                    <a:pt x="467500" y="575529"/>
                  </a:lnTo>
                  <a:lnTo>
                    <a:pt x="479305" y="531018"/>
                  </a:lnTo>
                  <a:lnTo>
                    <a:pt x="493156" y="486862"/>
                  </a:lnTo>
                  <a:lnTo>
                    <a:pt x="509212" y="443163"/>
                  </a:lnTo>
                  <a:lnTo>
                    <a:pt x="527632" y="400023"/>
                  </a:lnTo>
                  <a:lnTo>
                    <a:pt x="548575" y="357544"/>
                  </a:lnTo>
                  <a:lnTo>
                    <a:pt x="572200" y="315828"/>
                  </a:lnTo>
                  <a:lnTo>
                    <a:pt x="598666" y="274977"/>
                  </a:lnTo>
                  <a:lnTo>
                    <a:pt x="628132" y="235093"/>
                  </a:lnTo>
                  <a:lnTo>
                    <a:pt x="660757" y="196278"/>
                  </a:lnTo>
                  <a:lnTo>
                    <a:pt x="696701" y="158634"/>
                  </a:lnTo>
                  <a:lnTo>
                    <a:pt x="712326" y="152488"/>
                  </a:lnTo>
                  <a:lnTo>
                    <a:pt x="720527" y="154167"/>
                  </a:lnTo>
                  <a:lnTo>
                    <a:pt x="727625" y="159069"/>
                  </a:lnTo>
                  <a:lnTo>
                    <a:pt x="732273" y="166330"/>
                  </a:lnTo>
                  <a:lnTo>
                    <a:pt x="733777" y="174407"/>
                  </a:lnTo>
                  <a:lnTo>
                    <a:pt x="732096" y="182320"/>
                  </a:lnTo>
                  <a:lnTo>
                    <a:pt x="727189" y="189092"/>
                  </a:lnTo>
                  <a:lnTo>
                    <a:pt x="691113" y="227000"/>
                  </a:lnTo>
                  <a:lnTo>
                    <a:pt x="658554" y="266238"/>
                  </a:lnTo>
                  <a:lnTo>
                    <a:pt x="629333" y="306685"/>
                  </a:lnTo>
                  <a:lnTo>
                    <a:pt x="603274" y="348218"/>
                  </a:lnTo>
                  <a:lnTo>
                    <a:pt x="580200" y="390716"/>
                  </a:lnTo>
                  <a:lnTo>
                    <a:pt x="559933" y="434057"/>
                  </a:lnTo>
                  <a:lnTo>
                    <a:pt x="542297" y="478119"/>
                  </a:lnTo>
                  <a:lnTo>
                    <a:pt x="527114" y="522780"/>
                  </a:lnTo>
                  <a:lnTo>
                    <a:pt x="514208" y="567919"/>
                  </a:lnTo>
                  <a:lnTo>
                    <a:pt x="503400" y="613414"/>
                  </a:lnTo>
                  <a:lnTo>
                    <a:pt x="502063" y="620293"/>
                  </a:lnTo>
                  <a:close/>
                </a:path>
              </a:pathLst>
            </a:custGeom>
            <a:solidFill>
              <a:srgbClr val="6F9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77729" y="7399446"/>
              <a:ext cx="8912860" cy="2399665"/>
            </a:xfrm>
            <a:custGeom>
              <a:avLst/>
              <a:gdLst/>
              <a:ahLst/>
              <a:cxnLst/>
              <a:rect l="l" t="t" r="r" b="b"/>
              <a:pathLst>
                <a:path w="8912860" h="2399665">
                  <a:moveTo>
                    <a:pt x="8673393" y="2399182"/>
                  </a:moveTo>
                  <a:lnTo>
                    <a:pt x="239171" y="2399182"/>
                  </a:lnTo>
                  <a:lnTo>
                    <a:pt x="191056" y="2394309"/>
                  </a:lnTo>
                  <a:lnTo>
                    <a:pt x="146202" y="2380339"/>
                  </a:lnTo>
                  <a:lnTo>
                    <a:pt x="105581" y="2358243"/>
                  </a:lnTo>
                  <a:lnTo>
                    <a:pt x="70164" y="2328996"/>
                  </a:lnTo>
                  <a:lnTo>
                    <a:pt x="40926" y="2293568"/>
                  </a:lnTo>
                  <a:lnTo>
                    <a:pt x="18837" y="2252935"/>
                  </a:lnTo>
                  <a:lnTo>
                    <a:pt x="4871" y="2208066"/>
                  </a:lnTo>
                  <a:lnTo>
                    <a:pt x="0" y="2159937"/>
                  </a:lnTo>
                  <a:lnTo>
                    <a:pt x="0" y="239245"/>
                  </a:lnTo>
                  <a:lnTo>
                    <a:pt x="4871" y="191116"/>
                  </a:lnTo>
                  <a:lnTo>
                    <a:pt x="18837" y="146247"/>
                  </a:lnTo>
                  <a:lnTo>
                    <a:pt x="40926" y="105613"/>
                  </a:lnTo>
                  <a:lnTo>
                    <a:pt x="70164" y="70186"/>
                  </a:lnTo>
                  <a:lnTo>
                    <a:pt x="105581" y="40939"/>
                  </a:lnTo>
                  <a:lnTo>
                    <a:pt x="146202" y="18843"/>
                  </a:lnTo>
                  <a:lnTo>
                    <a:pt x="191056" y="4873"/>
                  </a:lnTo>
                  <a:lnTo>
                    <a:pt x="239171" y="0"/>
                  </a:lnTo>
                  <a:lnTo>
                    <a:pt x="8673393" y="0"/>
                  </a:lnTo>
                  <a:lnTo>
                    <a:pt x="8721508" y="4873"/>
                  </a:lnTo>
                  <a:lnTo>
                    <a:pt x="8766362" y="18843"/>
                  </a:lnTo>
                  <a:lnTo>
                    <a:pt x="8806983" y="40939"/>
                  </a:lnTo>
                  <a:lnTo>
                    <a:pt x="8842399" y="70186"/>
                  </a:lnTo>
                  <a:lnTo>
                    <a:pt x="8871638" y="105613"/>
                  </a:lnTo>
                  <a:lnTo>
                    <a:pt x="8893726" y="146247"/>
                  </a:lnTo>
                  <a:lnTo>
                    <a:pt x="8907693" y="191116"/>
                  </a:lnTo>
                  <a:lnTo>
                    <a:pt x="8912564" y="239245"/>
                  </a:lnTo>
                  <a:lnTo>
                    <a:pt x="8912564" y="2159937"/>
                  </a:lnTo>
                  <a:lnTo>
                    <a:pt x="8907693" y="2208066"/>
                  </a:lnTo>
                  <a:lnTo>
                    <a:pt x="8893726" y="2252935"/>
                  </a:lnTo>
                  <a:lnTo>
                    <a:pt x="8871638" y="2293568"/>
                  </a:lnTo>
                  <a:lnTo>
                    <a:pt x="8842399" y="2328996"/>
                  </a:lnTo>
                  <a:lnTo>
                    <a:pt x="8806983" y="2358243"/>
                  </a:lnTo>
                  <a:lnTo>
                    <a:pt x="8766362" y="2380339"/>
                  </a:lnTo>
                  <a:lnTo>
                    <a:pt x="8721508" y="2394309"/>
                  </a:lnTo>
                  <a:lnTo>
                    <a:pt x="8673393" y="2399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81961" y="7219827"/>
              <a:ext cx="8912860" cy="2399665"/>
            </a:xfrm>
            <a:custGeom>
              <a:avLst/>
              <a:gdLst/>
              <a:ahLst/>
              <a:cxnLst/>
              <a:rect l="l" t="t" r="r" b="b"/>
              <a:pathLst>
                <a:path w="8912860" h="2399665">
                  <a:moveTo>
                    <a:pt x="8673393" y="2399182"/>
                  </a:moveTo>
                  <a:lnTo>
                    <a:pt x="239171" y="2399182"/>
                  </a:lnTo>
                  <a:lnTo>
                    <a:pt x="191056" y="2394309"/>
                  </a:lnTo>
                  <a:lnTo>
                    <a:pt x="146202" y="2380339"/>
                  </a:lnTo>
                  <a:lnTo>
                    <a:pt x="105581" y="2358243"/>
                  </a:lnTo>
                  <a:lnTo>
                    <a:pt x="70164" y="2328996"/>
                  </a:lnTo>
                  <a:lnTo>
                    <a:pt x="40926" y="2293568"/>
                  </a:lnTo>
                  <a:lnTo>
                    <a:pt x="18837" y="2252935"/>
                  </a:lnTo>
                  <a:lnTo>
                    <a:pt x="4871" y="2208066"/>
                  </a:lnTo>
                  <a:lnTo>
                    <a:pt x="0" y="2159937"/>
                  </a:lnTo>
                  <a:lnTo>
                    <a:pt x="0" y="239245"/>
                  </a:lnTo>
                  <a:lnTo>
                    <a:pt x="4871" y="191116"/>
                  </a:lnTo>
                  <a:lnTo>
                    <a:pt x="18837" y="146247"/>
                  </a:lnTo>
                  <a:lnTo>
                    <a:pt x="40926" y="105613"/>
                  </a:lnTo>
                  <a:lnTo>
                    <a:pt x="70164" y="70186"/>
                  </a:lnTo>
                  <a:lnTo>
                    <a:pt x="105581" y="40939"/>
                  </a:lnTo>
                  <a:lnTo>
                    <a:pt x="146202" y="18843"/>
                  </a:lnTo>
                  <a:lnTo>
                    <a:pt x="191056" y="4873"/>
                  </a:lnTo>
                  <a:lnTo>
                    <a:pt x="239171" y="0"/>
                  </a:lnTo>
                  <a:lnTo>
                    <a:pt x="8673393" y="0"/>
                  </a:lnTo>
                  <a:lnTo>
                    <a:pt x="8721508" y="4873"/>
                  </a:lnTo>
                  <a:lnTo>
                    <a:pt x="8766362" y="18843"/>
                  </a:lnTo>
                  <a:lnTo>
                    <a:pt x="8806983" y="40939"/>
                  </a:lnTo>
                  <a:lnTo>
                    <a:pt x="8842399" y="70186"/>
                  </a:lnTo>
                  <a:lnTo>
                    <a:pt x="8871638" y="105613"/>
                  </a:lnTo>
                  <a:lnTo>
                    <a:pt x="8893726" y="146247"/>
                  </a:lnTo>
                  <a:lnTo>
                    <a:pt x="8907693" y="191116"/>
                  </a:lnTo>
                  <a:lnTo>
                    <a:pt x="8912564" y="239245"/>
                  </a:lnTo>
                  <a:lnTo>
                    <a:pt x="8912564" y="2159937"/>
                  </a:lnTo>
                  <a:lnTo>
                    <a:pt x="8907693" y="2208066"/>
                  </a:lnTo>
                  <a:lnTo>
                    <a:pt x="8893726" y="2252935"/>
                  </a:lnTo>
                  <a:lnTo>
                    <a:pt x="8871638" y="2293568"/>
                  </a:lnTo>
                  <a:lnTo>
                    <a:pt x="8842399" y="2328996"/>
                  </a:lnTo>
                  <a:lnTo>
                    <a:pt x="8806983" y="2358243"/>
                  </a:lnTo>
                  <a:lnTo>
                    <a:pt x="8766362" y="2380339"/>
                  </a:lnTo>
                  <a:lnTo>
                    <a:pt x="8721508" y="2394309"/>
                  </a:lnTo>
                  <a:lnTo>
                    <a:pt x="8673393" y="2399182"/>
                  </a:lnTo>
                  <a:close/>
                </a:path>
              </a:pathLst>
            </a:custGeom>
            <a:solidFill>
              <a:srgbClr val="B8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930414" y="6848367"/>
              <a:ext cx="1733074" cy="1308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16000" y="7088372"/>
            <a:ext cx="4949825" cy="15062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700" spc="-10" b="1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9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59300" y="1028699"/>
            <a:ext cx="47625" cy="9258300"/>
          </a:xfrm>
          <a:custGeom>
            <a:avLst/>
            <a:gdLst/>
            <a:ahLst/>
            <a:cxnLst/>
            <a:rect l="l" t="t" r="r" b="b"/>
            <a:pathLst>
              <a:path w="47625" h="9258300">
                <a:moveTo>
                  <a:pt x="0" y="0"/>
                </a:moveTo>
                <a:lnTo>
                  <a:pt x="47624" y="0"/>
                </a:lnTo>
                <a:lnTo>
                  <a:pt x="4762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solidFill>
            <a:srgbClr val="9A78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741714" y="1702745"/>
            <a:ext cx="330200" cy="6534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80"/>
              </a:lnSpc>
              <a:tabLst>
                <a:tab pos="1066165" algn="l"/>
                <a:tab pos="1945639" algn="l"/>
                <a:tab pos="3350895" algn="l"/>
                <a:tab pos="4179570" algn="l"/>
                <a:tab pos="5508625" algn="l"/>
                <a:tab pos="5731510" algn="l"/>
              </a:tabLst>
            </a:pP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777076" y="1113916"/>
            <a:ext cx="8227695" cy="2190750"/>
          </a:xfrm>
          <a:prstGeom prst="rect"/>
        </p:spPr>
        <p:txBody>
          <a:bodyPr wrap="square" lIns="0" tIns="206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  <a:tabLst>
                <a:tab pos="2806065" algn="l"/>
              </a:tabLst>
            </a:pPr>
            <a:r>
              <a:rPr dirty="0" sz="3000" spc="-305" b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3000" spc="-2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120" b="0">
                <a:solidFill>
                  <a:srgbClr val="FFFFFF"/>
                </a:solidFill>
                <a:latin typeface="Arial"/>
                <a:cs typeface="Arial"/>
              </a:rPr>
              <a:t>Pencemaran	</a:t>
            </a:r>
            <a:r>
              <a:rPr dirty="0" sz="3000" spc="100" b="0">
                <a:solidFill>
                  <a:srgbClr val="FFFFFF"/>
                </a:solidFill>
                <a:latin typeface="Arial"/>
                <a:cs typeface="Arial"/>
              </a:rPr>
              <a:t>Lingkungan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890"/>
              </a:spcBef>
              <a:tabLst>
                <a:tab pos="1517015" algn="l"/>
                <a:tab pos="2237105" algn="l"/>
                <a:tab pos="3301365" algn="l"/>
                <a:tab pos="3394075" algn="l"/>
                <a:tab pos="4667250" algn="l"/>
                <a:tab pos="5262880" algn="l"/>
                <a:tab pos="5633085" algn="l"/>
                <a:tab pos="6132195" algn="l"/>
                <a:tab pos="7158990" algn="l"/>
              </a:tabLst>
            </a:pPr>
            <a:r>
              <a:rPr dirty="0" sz="2650" spc="130" b="0">
                <a:solidFill>
                  <a:srgbClr val="FFFFFF"/>
                </a:solidFill>
                <a:latin typeface="Arial"/>
                <a:cs typeface="Arial"/>
              </a:rPr>
              <a:t>Penggunaan	</a:t>
            </a:r>
            <a:r>
              <a:rPr dirty="0" sz="2650" spc="120" b="0">
                <a:solidFill>
                  <a:srgbClr val="FFFFFF"/>
                </a:solidFill>
                <a:latin typeface="Arial"/>
                <a:cs typeface="Arial"/>
              </a:rPr>
              <a:t>kertas		</a:t>
            </a:r>
            <a:r>
              <a:rPr dirty="0" sz="2650" spc="150" b="0">
                <a:solidFill>
                  <a:srgbClr val="FFFFFF"/>
                </a:solidFill>
                <a:latin typeface="Arial"/>
                <a:cs typeface="Arial"/>
              </a:rPr>
              <a:t>secara	</a:t>
            </a:r>
            <a:r>
              <a:rPr dirty="0" sz="2650" spc="110" b="0">
                <a:solidFill>
                  <a:srgbClr val="FFFFFF"/>
                </a:solidFill>
                <a:latin typeface="Arial"/>
                <a:cs typeface="Arial"/>
              </a:rPr>
              <a:t>terus	</a:t>
            </a:r>
            <a:r>
              <a:rPr dirty="0" sz="2650" spc="75" b="0">
                <a:solidFill>
                  <a:srgbClr val="FFFFFF"/>
                </a:solidFill>
                <a:latin typeface="Arial"/>
                <a:cs typeface="Arial"/>
              </a:rPr>
              <a:t>menerus	</a:t>
            </a:r>
            <a:r>
              <a:rPr dirty="0" sz="2650" spc="100" b="0">
                <a:solidFill>
                  <a:srgbClr val="FFFFFF"/>
                </a:solidFill>
                <a:latin typeface="Arial"/>
                <a:cs typeface="Arial"/>
              </a:rPr>
              <a:t>akan  </a:t>
            </a:r>
            <a:r>
              <a:rPr dirty="0" sz="2650" spc="40" b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spc="190" b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155" b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50" spc="95" b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650" spc="-45" b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50" spc="26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200" b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65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190" b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10" b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650" spc="204" b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650" spc="-45" b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50" spc="229" b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-45" b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50" spc="350" b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190" b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-170" b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04" b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650" spc="229" b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95" b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spc="275" b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 spc="10" b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650" spc="95" b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650" spc="275" b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 spc="26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114" b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45" b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2650" spc="95" b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650" spc="275" b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 spc="5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60" b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50" spc="190" b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95" b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spc="275" b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650" spc="190" b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40" b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spc="26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155" b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50" spc="26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80" b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2650" spc="140" b="0">
                <a:solidFill>
                  <a:srgbClr val="FFFFFF"/>
                </a:solidFill>
                <a:latin typeface="Arial"/>
                <a:cs typeface="Arial"/>
              </a:rPr>
              <a:t>lingkungan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8480" y="4564639"/>
            <a:ext cx="7960995" cy="192913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35"/>
              </a:spcBef>
              <a:tabLst>
                <a:tab pos="621030" algn="l"/>
                <a:tab pos="2376805" algn="l"/>
                <a:tab pos="3689985" algn="l"/>
              </a:tabLst>
            </a:pPr>
            <a:r>
              <a:rPr dirty="0" sz="3000" spc="185">
                <a:solidFill>
                  <a:srgbClr val="FFFFFF"/>
                </a:solidFill>
                <a:latin typeface="Arial"/>
                <a:cs typeface="Arial"/>
              </a:rPr>
              <a:t>2.	</a:t>
            </a:r>
            <a:r>
              <a:rPr dirty="0" sz="3000" spc="110">
                <a:solidFill>
                  <a:srgbClr val="FFFFFF"/>
                </a:solidFill>
                <a:latin typeface="Arial"/>
                <a:cs typeface="Arial"/>
              </a:rPr>
              <a:t>Distraksi	</a:t>
            </a:r>
            <a:r>
              <a:rPr dirty="0" sz="3000" spc="170">
                <a:solidFill>
                  <a:srgbClr val="FFFFFF"/>
                </a:solidFill>
                <a:latin typeface="Arial"/>
                <a:cs typeface="Arial"/>
              </a:rPr>
              <a:t>Media	</a:t>
            </a:r>
            <a:r>
              <a:rPr dirty="0" sz="3000" spc="105">
                <a:solidFill>
                  <a:srgbClr val="FFFFFF"/>
                </a:solidFill>
                <a:latin typeface="Arial"/>
                <a:cs typeface="Arial"/>
              </a:rPr>
              <a:t>Sosial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3679"/>
              </a:lnSpc>
              <a:spcBef>
                <a:spcPts val="120"/>
              </a:spcBef>
              <a:tabLst>
                <a:tab pos="894715" algn="l"/>
                <a:tab pos="1182370" algn="l"/>
                <a:tab pos="1989455" algn="l"/>
                <a:tab pos="2416175" algn="l"/>
                <a:tab pos="3401695" algn="l"/>
                <a:tab pos="3719829" algn="l"/>
                <a:tab pos="4940300" algn="l"/>
                <a:tab pos="5991860" algn="l"/>
                <a:tab pos="6053455" algn="l"/>
                <a:tab pos="6941184" algn="l"/>
                <a:tab pos="7333615" algn="l"/>
              </a:tabLst>
            </a:pP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27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-4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15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50" spc="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2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50" spc="4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15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50" spc="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-12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dirty="0" sz="2650" spc="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50" spc="-12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2650" spc="-8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2650" spc="155">
                <a:solidFill>
                  <a:srgbClr val="FFFFFF"/>
                </a:solidFill>
                <a:latin typeface="Arial"/>
                <a:cs typeface="Arial"/>
              </a:rPr>
              <a:t>Ipad	</a:t>
            </a:r>
            <a:r>
              <a:rPr dirty="0" sz="2650" spc="75">
                <a:solidFill>
                  <a:srgbClr val="FFFFFF"/>
                </a:solidFill>
                <a:latin typeface="Arial"/>
                <a:cs typeface="Arial"/>
              </a:rPr>
              <a:t>masih	</a:t>
            </a:r>
            <a:r>
              <a:rPr dirty="0" sz="2650" spc="110">
                <a:solidFill>
                  <a:srgbClr val="FFFFFF"/>
                </a:solidFill>
                <a:latin typeface="Arial"/>
                <a:cs typeface="Arial"/>
              </a:rPr>
              <a:t>memicu	</a:t>
            </a:r>
            <a:r>
              <a:rPr dirty="0" sz="2650" spc="135">
                <a:solidFill>
                  <a:srgbClr val="FFFFFF"/>
                </a:solidFill>
                <a:latin typeface="Arial"/>
                <a:cs typeface="Arial"/>
              </a:rPr>
              <a:t>distraksi	</a:t>
            </a:r>
            <a:r>
              <a:rPr dirty="0" sz="2650" spc="210">
                <a:solidFill>
                  <a:srgbClr val="FFFFFF"/>
                </a:solidFill>
                <a:latin typeface="Arial"/>
                <a:cs typeface="Arial"/>
              </a:rPr>
              <a:t>tinggi		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bagi	</a:t>
            </a:r>
            <a:r>
              <a:rPr dirty="0" sz="2650" spc="45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1681480" algn="l"/>
                <a:tab pos="2682875" algn="l"/>
                <a:tab pos="4921250" algn="l"/>
                <a:tab pos="6084570" algn="l"/>
              </a:tabLst>
            </a:pPr>
            <a:r>
              <a:rPr dirty="0" sz="2650" spc="185">
                <a:solidFill>
                  <a:srgbClr val="FFFFFF"/>
                </a:solidFill>
                <a:latin typeface="Arial"/>
                <a:cs typeface="Arial"/>
              </a:rPr>
              <a:t>terutama	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pada	</a:t>
            </a:r>
            <a:r>
              <a:rPr dirty="0" sz="2650" spc="170">
                <a:solidFill>
                  <a:srgbClr val="FFFFFF"/>
                </a:solidFill>
                <a:latin typeface="Arial"/>
                <a:cs typeface="Arial"/>
              </a:rPr>
              <a:t>penggunaan	</a:t>
            </a:r>
            <a:r>
              <a:rPr dirty="0" sz="2650" spc="155">
                <a:solidFill>
                  <a:srgbClr val="FFFFFF"/>
                </a:solidFill>
                <a:latin typeface="Arial"/>
                <a:cs typeface="Arial"/>
              </a:rPr>
              <a:t>media	</a:t>
            </a:r>
            <a:r>
              <a:rPr dirty="0" sz="2650" spc="100">
                <a:solidFill>
                  <a:srgbClr val="FFFFFF"/>
                </a:solidFill>
                <a:latin typeface="Arial"/>
                <a:cs typeface="Arial"/>
              </a:rPr>
              <a:t>sosial</a:t>
            </a:r>
            <a:endParaRPr sz="2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6753" y="7144267"/>
            <a:ext cx="8464550" cy="221043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710"/>
              </a:spcBef>
              <a:tabLst>
                <a:tab pos="554355" algn="l"/>
                <a:tab pos="1840230" algn="l"/>
                <a:tab pos="2647950" algn="l"/>
              </a:tabLst>
            </a:pPr>
            <a:r>
              <a:rPr dirty="0" sz="3000" spc="45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dirty="0" sz="3000" spc="125">
                <a:solidFill>
                  <a:srgbClr val="FFFFFF"/>
                </a:solidFill>
                <a:latin typeface="Arial"/>
                <a:cs typeface="Arial"/>
              </a:rPr>
              <a:t>Harga	</a:t>
            </a:r>
            <a:r>
              <a:rPr dirty="0" sz="3000" spc="-260">
                <a:solidFill>
                  <a:srgbClr val="FFFFFF"/>
                </a:solidFill>
                <a:latin typeface="Arial"/>
                <a:cs typeface="Arial"/>
              </a:rPr>
              <a:t>ATK	</a:t>
            </a:r>
            <a:r>
              <a:rPr dirty="0" sz="3000" spc="145">
                <a:solidFill>
                  <a:srgbClr val="FFFFFF"/>
                </a:solidFill>
                <a:latin typeface="Arial"/>
                <a:cs typeface="Arial"/>
              </a:rPr>
              <a:t>Mahal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  <a:tabLst>
                <a:tab pos="1158240" algn="l"/>
                <a:tab pos="1878330" algn="l"/>
                <a:tab pos="2812415" algn="l"/>
                <a:tab pos="4690745" algn="l"/>
                <a:tab pos="6174740" algn="l"/>
              </a:tabLst>
            </a:pPr>
            <a:r>
              <a:rPr dirty="0" sz="2650" spc="125">
                <a:solidFill>
                  <a:srgbClr val="FFFFFF"/>
                </a:solidFill>
                <a:latin typeface="Arial"/>
                <a:cs typeface="Arial"/>
              </a:rPr>
              <a:t>Harga	</a:t>
            </a:r>
            <a:r>
              <a:rPr dirty="0" sz="2650" spc="-215">
                <a:solidFill>
                  <a:srgbClr val="FFFFFF"/>
                </a:solidFill>
                <a:latin typeface="Arial"/>
                <a:cs typeface="Arial"/>
              </a:rPr>
              <a:t>ATK	</a:t>
            </a:r>
            <a:r>
              <a:rPr dirty="0" sz="2650" spc="110">
                <a:solidFill>
                  <a:srgbClr val="FFFFFF"/>
                </a:solidFill>
                <a:latin typeface="Arial"/>
                <a:cs typeface="Arial"/>
              </a:rPr>
              <a:t>yang	</a:t>
            </a:r>
            <a:r>
              <a:rPr dirty="0" sz="2650" spc="150">
                <a:solidFill>
                  <a:srgbClr val="FFFFFF"/>
                </a:solidFill>
                <a:latin typeface="Arial"/>
                <a:cs typeface="Arial"/>
              </a:rPr>
              <a:t>digunakan	</a:t>
            </a:r>
            <a:r>
              <a:rPr dirty="0" sz="2650" spc="175">
                <a:solidFill>
                  <a:srgbClr val="FFFFFF"/>
                </a:solidFill>
                <a:latin typeface="Arial"/>
                <a:cs typeface="Arial"/>
              </a:rPr>
              <a:t>sebagai	</a:t>
            </a:r>
            <a:r>
              <a:rPr dirty="0" sz="2650" spc="130">
                <a:solidFill>
                  <a:srgbClr val="FFFFFF"/>
                </a:solidFill>
                <a:latin typeface="Arial"/>
                <a:cs typeface="Arial"/>
              </a:rPr>
              <a:t>sarana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ts val="3679"/>
              </a:lnSpc>
              <a:spcBef>
                <a:spcPts val="200"/>
              </a:spcBef>
              <a:tabLst>
                <a:tab pos="1910714" algn="l"/>
                <a:tab pos="2124710" algn="l"/>
                <a:tab pos="3689985" algn="l"/>
                <a:tab pos="4047490" algn="l"/>
                <a:tab pos="5196205" algn="l"/>
                <a:tab pos="5917565" algn="l"/>
                <a:tab pos="7428230" algn="l"/>
              </a:tabLst>
            </a:pP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11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dirty="0" sz="2650" spc="27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1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50" spc="15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650" spc="6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4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45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650" spc="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650" spc="229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50" spc="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650" spc="95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650" spc="6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2650" spc="20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650" spc="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95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dirty="0" sz="2650" spc="170">
                <a:solidFill>
                  <a:srgbClr val="FFFFFF"/>
                </a:solidFill>
                <a:latin typeface="Arial"/>
                <a:cs typeface="Arial"/>
              </a:rPr>
              <a:t>pembelian	</a:t>
            </a:r>
            <a:r>
              <a:rPr dirty="0" sz="2650" spc="200">
                <a:solidFill>
                  <a:srgbClr val="FFFFFF"/>
                </a:solidFill>
                <a:latin typeface="Arial"/>
                <a:cs typeface="Arial"/>
              </a:rPr>
              <a:t>beberapa	</a:t>
            </a:r>
            <a:r>
              <a:rPr dirty="0" sz="2650" spc="145">
                <a:solidFill>
                  <a:srgbClr val="FFFFFF"/>
                </a:solidFill>
                <a:latin typeface="Arial"/>
                <a:cs typeface="Arial"/>
              </a:rPr>
              <a:t>tahun.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672132" y="1"/>
              <a:ext cx="6191768" cy="102849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556406" y="3809161"/>
              <a:ext cx="1058545" cy="1073785"/>
            </a:xfrm>
            <a:custGeom>
              <a:avLst/>
              <a:gdLst/>
              <a:ahLst/>
              <a:cxnLst/>
              <a:rect l="l" t="t" r="r" b="b"/>
              <a:pathLst>
                <a:path w="1058544" h="1073785">
                  <a:moveTo>
                    <a:pt x="909853" y="1011275"/>
                  </a:moveTo>
                  <a:lnTo>
                    <a:pt x="143014" y="603364"/>
                  </a:lnTo>
                  <a:lnTo>
                    <a:pt x="260388" y="382727"/>
                  </a:lnTo>
                  <a:lnTo>
                    <a:pt x="430187" y="473062"/>
                  </a:lnTo>
                  <a:lnTo>
                    <a:pt x="412292" y="388378"/>
                  </a:lnTo>
                  <a:lnTo>
                    <a:pt x="181521" y="265620"/>
                  </a:lnTo>
                  <a:lnTo>
                    <a:pt x="0" y="606856"/>
                  </a:lnTo>
                  <a:lnTo>
                    <a:pt x="876858" y="1073302"/>
                  </a:lnTo>
                  <a:lnTo>
                    <a:pt x="909853" y="1011275"/>
                  </a:lnTo>
                  <a:close/>
                </a:path>
                <a:path w="1058544" h="1073785">
                  <a:moveTo>
                    <a:pt x="1012253" y="428866"/>
                  </a:moveTo>
                  <a:lnTo>
                    <a:pt x="843826" y="339267"/>
                  </a:lnTo>
                  <a:lnTo>
                    <a:pt x="962990" y="115252"/>
                  </a:lnTo>
                  <a:lnTo>
                    <a:pt x="746328" y="0"/>
                  </a:lnTo>
                  <a:lnTo>
                    <a:pt x="627164" y="224015"/>
                  </a:lnTo>
                  <a:lnTo>
                    <a:pt x="458647" y="134378"/>
                  </a:lnTo>
                  <a:lnTo>
                    <a:pt x="559422" y="612546"/>
                  </a:lnTo>
                  <a:lnTo>
                    <a:pt x="1012253" y="428866"/>
                  </a:lnTo>
                  <a:close/>
                </a:path>
                <a:path w="1058544" h="1073785">
                  <a:moveTo>
                    <a:pt x="1058392" y="732066"/>
                  </a:moveTo>
                  <a:lnTo>
                    <a:pt x="827570" y="609282"/>
                  </a:lnTo>
                  <a:lnTo>
                    <a:pt x="747331" y="641769"/>
                  </a:lnTo>
                  <a:lnTo>
                    <a:pt x="917155" y="732104"/>
                  </a:lnTo>
                  <a:lnTo>
                    <a:pt x="799795" y="952728"/>
                  </a:lnTo>
                  <a:lnTo>
                    <a:pt x="909853" y="1011275"/>
                  </a:lnTo>
                  <a:lnTo>
                    <a:pt x="1058392" y="732066"/>
                  </a:lnTo>
                  <a:close/>
                </a:path>
              </a:pathLst>
            </a:custGeom>
            <a:solidFill>
              <a:srgbClr val="4D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89106" y="1930472"/>
              <a:ext cx="1255001" cy="1310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095842" y="3031171"/>
              <a:ext cx="1075055" cy="1000760"/>
            </a:xfrm>
            <a:custGeom>
              <a:avLst/>
              <a:gdLst/>
              <a:ahLst/>
              <a:cxnLst/>
              <a:rect l="l" t="t" r="r" b="b"/>
              <a:pathLst>
                <a:path w="1075055" h="1000760">
                  <a:moveTo>
                    <a:pt x="112280" y="364426"/>
                  </a:moveTo>
                  <a:lnTo>
                    <a:pt x="50685" y="370090"/>
                  </a:lnTo>
                  <a:lnTo>
                    <a:pt x="0" y="478383"/>
                  </a:lnTo>
                  <a:lnTo>
                    <a:pt x="33540" y="532638"/>
                  </a:lnTo>
                  <a:lnTo>
                    <a:pt x="112280" y="364426"/>
                  </a:lnTo>
                  <a:close/>
                </a:path>
                <a:path w="1075055" h="1000760">
                  <a:moveTo>
                    <a:pt x="1036345" y="831456"/>
                  </a:moveTo>
                  <a:lnTo>
                    <a:pt x="1001229" y="780516"/>
                  </a:lnTo>
                  <a:lnTo>
                    <a:pt x="922502" y="948715"/>
                  </a:lnTo>
                  <a:lnTo>
                    <a:pt x="985672" y="939711"/>
                  </a:lnTo>
                  <a:lnTo>
                    <a:pt x="1036345" y="831456"/>
                  </a:lnTo>
                  <a:close/>
                </a:path>
                <a:path w="1075055" h="1000760">
                  <a:moveTo>
                    <a:pt x="1074585" y="445008"/>
                  </a:moveTo>
                  <a:lnTo>
                    <a:pt x="1070063" y="381584"/>
                  </a:lnTo>
                  <a:lnTo>
                    <a:pt x="1055382" y="317373"/>
                  </a:lnTo>
                  <a:lnTo>
                    <a:pt x="1039482" y="276009"/>
                  </a:lnTo>
                  <a:lnTo>
                    <a:pt x="1018946" y="237083"/>
                  </a:lnTo>
                  <a:lnTo>
                    <a:pt x="993800" y="200647"/>
                  </a:lnTo>
                  <a:lnTo>
                    <a:pt x="964057" y="166725"/>
                  </a:lnTo>
                  <a:lnTo>
                    <a:pt x="929754" y="135356"/>
                  </a:lnTo>
                  <a:lnTo>
                    <a:pt x="890930" y="106553"/>
                  </a:lnTo>
                  <a:lnTo>
                    <a:pt x="847585" y="80352"/>
                  </a:lnTo>
                  <a:lnTo>
                    <a:pt x="799769" y="56781"/>
                  </a:lnTo>
                  <a:lnTo>
                    <a:pt x="751039" y="35204"/>
                  </a:lnTo>
                  <a:lnTo>
                    <a:pt x="703173" y="18719"/>
                  </a:lnTo>
                  <a:lnTo>
                    <a:pt x="656170" y="7353"/>
                  </a:lnTo>
                  <a:lnTo>
                    <a:pt x="610108" y="1117"/>
                  </a:lnTo>
                  <a:lnTo>
                    <a:pt x="565010" y="0"/>
                  </a:lnTo>
                  <a:lnTo>
                    <a:pt x="520915" y="4000"/>
                  </a:lnTo>
                  <a:lnTo>
                    <a:pt x="477875" y="13144"/>
                  </a:lnTo>
                  <a:lnTo>
                    <a:pt x="435927" y="27432"/>
                  </a:lnTo>
                  <a:lnTo>
                    <a:pt x="378612" y="56438"/>
                  </a:lnTo>
                  <a:lnTo>
                    <a:pt x="328066" y="92430"/>
                  </a:lnTo>
                  <a:lnTo>
                    <a:pt x="284073" y="133146"/>
                  </a:lnTo>
                  <a:lnTo>
                    <a:pt x="246418" y="176314"/>
                  </a:lnTo>
                  <a:lnTo>
                    <a:pt x="214909" y="219684"/>
                  </a:lnTo>
                  <a:lnTo>
                    <a:pt x="189331" y="260985"/>
                  </a:lnTo>
                  <a:lnTo>
                    <a:pt x="169494" y="297942"/>
                  </a:lnTo>
                  <a:lnTo>
                    <a:pt x="146151" y="349770"/>
                  </a:lnTo>
                  <a:lnTo>
                    <a:pt x="141325" y="355523"/>
                  </a:lnTo>
                  <a:lnTo>
                    <a:pt x="137147" y="361975"/>
                  </a:lnTo>
                  <a:lnTo>
                    <a:pt x="48590" y="551192"/>
                  </a:lnTo>
                  <a:lnTo>
                    <a:pt x="40309" y="585254"/>
                  </a:lnTo>
                  <a:lnTo>
                    <a:pt x="45567" y="618693"/>
                  </a:lnTo>
                  <a:lnTo>
                    <a:pt x="63004" y="647738"/>
                  </a:lnTo>
                  <a:lnTo>
                    <a:pt x="91224" y="668604"/>
                  </a:lnTo>
                  <a:lnTo>
                    <a:pt x="146812" y="694613"/>
                  </a:lnTo>
                  <a:lnTo>
                    <a:pt x="180911" y="702919"/>
                  </a:lnTo>
                  <a:lnTo>
                    <a:pt x="214376" y="697699"/>
                  </a:lnTo>
                  <a:lnTo>
                    <a:pt x="243433" y="680326"/>
                  </a:lnTo>
                  <a:lnTo>
                    <a:pt x="264287" y="652145"/>
                  </a:lnTo>
                  <a:lnTo>
                    <a:pt x="349516" y="470052"/>
                  </a:lnTo>
                  <a:lnTo>
                    <a:pt x="357797" y="435991"/>
                  </a:lnTo>
                  <a:lnTo>
                    <a:pt x="352526" y="402551"/>
                  </a:lnTo>
                  <a:lnTo>
                    <a:pt x="306882" y="352640"/>
                  </a:lnTo>
                  <a:lnTo>
                    <a:pt x="245262" y="323799"/>
                  </a:lnTo>
                  <a:lnTo>
                    <a:pt x="232816" y="320357"/>
                  </a:lnTo>
                  <a:lnTo>
                    <a:pt x="250977" y="287591"/>
                  </a:lnTo>
                  <a:lnTo>
                    <a:pt x="273812" y="251599"/>
                  </a:lnTo>
                  <a:lnTo>
                    <a:pt x="301421" y="214236"/>
                  </a:lnTo>
                  <a:lnTo>
                    <a:pt x="333883" y="177380"/>
                  </a:lnTo>
                  <a:lnTo>
                    <a:pt x="371284" y="142913"/>
                  </a:lnTo>
                  <a:lnTo>
                    <a:pt x="413740" y="112699"/>
                  </a:lnTo>
                  <a:lnTo>
                    <a:pt x="461327" y="88633"/>
                  </a:lnTo>
                  <a:lnTo>
                    <a:pt x="501561" y="75463"/>
                  </a:lnTo>
                  <a:lnTo>
                    <a:pt x="543242" y="68008"/>
                  </a:lnTo>
                  <a:lnTo>
                    <a:pt x="586308" y="66281"/>
                  </a:lnTo>
                  <a:lnTo>
                    <a:pt x="630682" y="70256"/>
                  </a:lnTo>
                  <a:lnTo>
                    <a:pt x="676313" y="79959"/>
                  </a:lnTo>
                  <a:lnTo>
                    <a:pt x="723138" y="95364"/>
                  </a:lnTo>
                  <a:lnTo>
                    <a:pt x="771105" y="116471"/>
                  </a:lnTo>
                  <a:lnTo>
                    <a:pt x="819251" y="140385"/>
                  </a:lnTo>
                  <a:lnTo>
                    <a:pt x="861072" y="166497"/>
                  </a:lnTo>
                  <a:lnTo>
                    <a:pt x="897750" y="195326"/>
                  </a:lnTo>
                  <a:lnTo>
                    <a:pt x="929233" y="226834"/>
                  </a:lnTo>
                  <a:lnTo>
                    <a:pt x="955484" y="260985"/>
                  </a:lnTo>
                  <a:lnTo>
                    <a:pt x="976464" y="297751"/>
                  </a:lnTo>
                  <a:lnTo>
                    <a:pt x="992124" y="337083"/>
                  </a:lnTo>
                  <a:lnTo>
                    <a:pt x="1004138" y="389102"/>
                  </a:lnTo>
                  <a:lnTo>
                    <a:pt x="1008126" y="441109"/>
                  </a:lnTo>
                  <a:lnTo>
                    <a:pt x="1005611" y="491959"/>
                  </a:lnTo>
                  <a:lnTo>
                    <a:pt x="998080" y="540537"/>
                  </a:lnTo>
                  <a:lnTo>
                    <a:pt x="987044" y="585698"/>
                  </a:lnTo>
                  <a:lnTo>
                    <a:pt x="974001" y="626313"/>
                  </a:lnTo>
                  <a:lnTo>
                    <a:pt x="960475" y="661238"/>
                  </a:lnTo>
                  <a:lnTo>
                    <a:pt x="955167" y="657009"/>
                  </a:lnTo>
                  <a:lnTo>
                    <a:pt x="949299" y="653326"/>
                  </a:lnTo>
                  <a:lnTo>
                    <a:pt x="887285" y="624306"/>
                  </a:lnTo>
                  <a:lnTo>
                    <a:pt x="853186" y="616000"/>
                  </a:lnTo>
                  <a:lnTo>
                    <a:pt x="819721" y="621220"/>
                  </a:lnTo>
                  <a:lnTo>
                    <a:pt x="790676" y="638606"/>
                  </a:lnTo>
                  <a:lnTo>
                    <a:pt x="769823" y="666775"/>
                  </a:lnTo>
                  <a:lnTo>
                    <a:pt x="684593" y="848868"/>
                  </a:lnTo>
                  <a:lnTo>
                    <a:pt x="676313" y="882929"/>
                  </a:lnTo>
                  <a:lnTo>
                    <a:pt x="681570" y="916368"/>
                  </a:lnTo>
                  <a:lnTo>
                    <a:pt x="698995" y="945413"/>
                  </a:lnTo>
                  <a:lnTo>
                    <a:pt x="727214" y="966279"/>
                  </a:lnTo>
                  <a:lnTo>
                    <a:pt x="782815" y="992301"/>
                  </a:lnTo>
                  <a:lnTo>
                    <a:pt x="816914" y="1000607"/>
                  </a:lnTo>
                  <a:lnTo>
                    <a:pt x="850379" y="995387"/>
                  </a:lnTo>
                  <a:lnTo>
                    <a:pt x="900290" y="949833"/>
                  </a:lnTo>
                  <a:lnTo>
                    <a:pt x="988288" y="761822"/>
                  </a:lnTo>
                  <a:lnTo>
                    <a:pt x="991692" y="749655"/>
                  </a:lnTo>
                  <a:lnTo>
                    <a:pt x="1001649" y="730846"/>
                  </a:lnTo>
                  <a:lnTo>
                    <a:pt x="1031544" y="662914"/>
                  </a:lnTo>
                  <a:lnTo>
                    <a:pt x="1047432" y="616597"/>
                  </a:lnTo>
                  <a:lnTo>
                    <a:pt x="1061250" y="563918"/>
                  </a:lnTo>
                  <a:lnTo>
                    <a:pt x="1070978" y="506247"/>
                  </a:lnTo>
                  <a:lnTo>
                    <a:pt x="1074585" y="445008"/>
                  </a:lnTo>
                  <a:close/>
                </a:path>
              </a:pathLst>
            </a:custGeom>
            <a:solidFill>
              <a:srgbClr val="6D4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571665" y="6356859"/>
              <a:ext cx="1311155" cy="13111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583116" y="4422373"/>
              <a:ext cx="1370835" cy="1133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046640" y="3624631"/>
              <a:ext cx="1271905" cy="1226185"/>
            </a:xfrm>
            <a:custGeom>
              <a:avLst/>
              <a:gdLst/>
              <a:ahLst/>
              <a:cxnLst/>
              <a:rect l="l" t="t" r="r" b="b"/>
              <a:pathLst>
                <a:path w="1271905" h="1226185">
                  <a:moveTo>
                    <a:pt x="810229" y="1219425"/>
                  </a:moveTo>
                  <a:lnTo>
                    <a:pt x="27687" y="781378"/>
                  </a:lnTo>
                  <a:lnTo>
                    <a:pt x="11189" y="767208"/>
                  </a:lnTo>
                  <a:lnTo>
                    <a:pt x="1733" y="748456"/>
                  </a:lnTo>
                  <a:lnTo>
                    <a:pt x="0" y="727518"/>
                  </a:lnTo>
                  <a:lnTo>
                    <a:pt x="6669" y="706789"/>
                  </a:lnTo>
                  <a:lnTo>
                    <a:pt x="386811" y="27690"/>
                  </a:lnTo>
                  <a:lnTo>
                    <a:pt x="400979" y="11194"/>
                  </a:lnTo>
                  <a:lnTo>
                    <a:pt x="419726" y="1738"/>
                  </a:lnTo>
                  <a:lnTo>
                    <a:pt x="440652" y="0"/>
                  </a:lnTo>
                  <a:lnTo>
                    <a:pt x="461356" y="6656"/>
                  </a:lnTo>
                  <a:lnTo>
                    <a:pt x="1243898" y="444703"/>
                  </a:lnTo>
                  <a:lnTo>
                    <a:pt x="1260397" y="458872"/>
                  </a:lnTo>
                  <a:lnTo>
                    <a:pt x="1269856" y="477619"/>
                  </a:lnTo>
                  <a:lnTo>
                    <a:pt x="1271597" y="498543"/>
                  </a:lnTo>
                  <a:lnTo>
                    <a:pt x="1264942" y="519245"/>
                  </a:lnTo>
                  <a:lnTo>
                    <a:pt x="884801" y="1198344"/>
                  </a:lnTo>
                  <a:lnTo>
                    <a:pt x="870618" y="1214867"/>
                  </a:lnTo>
                  <a:lnTo>
                    <a:pt x="851862" y="1224337"/>
                  </a:lnTo>
                  <a:lnTo>
                    <a:pt x="830934" y="1226081"/>
                  </a:lnTo>
                  <a:lnTo>
                    <a:pt x="810229" y="1219425"/>
                  </a:lnTo>
                  <a:close/>
                </a:path>
              </a:pathLst>
            </a:custGeom>
            <a:solidFill>
              <a:srgbClr val="D5D8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075302" y="3573409"/>
              <a:ext cx="1271905" cy="1226185"/>
            </a:xfrm>
            <a:custGeom>
              <a:avLst/>
              <a:gdLst/>
              <a:ahLst/>
              <a:cxnLst/>
              <a:rect l="l" t="t" r="r" b="b"/>
              <a:pathLst>
                <a:path w="1271905" h="1226185">
                  <a:moveTo>
                    <a:pt x="810240" y="1219425"/>
                  </a:moveTo>
                  <a:lnTo>
                    <a:pt x="27698" y="781378"/>
                  </a:lnTo>
                  <a:lnTo>
                    <a:pt x="11199" y="767209"/>
                  </a:lnTo>
                  <a:lnTo>
                    <a:pt x="1741" y="748462"/>
                  </a:lnTo>
                  <a:lnTo>
                    <a:pt x="0" y="727537"/>
                  </a:lnTo>
                  <a:lnTo>
                    <a:pt x="6654" y="706836"/>
                  </a:lnTo>
                  <a:lnTo>
                    <a:pt x="386822" y="27690"/>
                  </a:lnTo>
                  <a:lnTo>
                    <a:pt x="400990" y="11194"/>
                  </a:lnTo>
                  <a:lnTo>
                    <a:pt x="419737" y="1738"/>
                  </a:lnTo>
                  <a:lnTo>
                    <a:pt x="440663" y="0"/>
                  </a:lnTo>
                  <a:lnTo>
                    <a:pt x="461367" y="6656"/>
                  </a:lnTo>
                  <a:lnTo>
                    <a:pt x="1243909" y="444703"/>
                  </a:lnTo>
                  <a:lnTo>
                    <a:pt x="1260408" y="458872"/>
                  </a:lnTo>
                  <a:lnTo>
                    <a:pt x="1269867" y="477619"/>
                  </a:lnTo>
                  <a:lnTo>
                    <a:pt x="1271608" y="498543"/>
                  </a:lnTo>
                  <a:lnTo>
                    <a:pt x="1264953" y="519245"/>
                  </a:lnTo>
                  <a:lnTo>
                    <a:pt x="884785" y="1198391"/>
                  </a:lnTo>
                  <a:lnTo>
                    <a:pt x="870618" y="1214887"/>
                  </a:lnTo>
                  <a:lnTo>
                    <a:pt x="851870" y="1224343"/>
                  </a:lnTo>
                  <a:lnTo>
                    <a:pt x="830944" y="1226081"/>
                  </a:lnTo>
                  <a:lnTo>
                    <a:pt x="810240" y="1219425"/>
                  </a:lnTo>
                  <a:close/>
                </a:path>
              </a:pathLst>
            </a:custGeom>
            <a:solidFill>
              <a:srgbClr val="E6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358783" y="3573409"/>
              <a:ext cx="988694" cy="704215"/>
            </a:xfrm>
            <a:custGeom>
              <a:avLst/>
              <a:gdLst/>
              <a:ahLst/>
              <a:cxnLst/>
              <a:rect l="l" t="t" r="r" b="b"/>
              <a:pathLst>
                <a:path w="988694" h="704214">
                  <a:moveTo>
                    <a:pt x="878131" y="703860"/>
                  </a:moveTo>
                  <a:lnTo>
                    <a:pt x="0" y="212304"/>
                  </a:lnTo>
                  <a:lnTo>
                    <a:pt x="103342" y="27690"/>
                  </a:lnTo>
                  <a:lnTo>
                    <a:pt x="117510" y="11194"/>
                  </a:lnTo>
                  <a:lnTo>
                    <a:pt x="136257" y="1738"/>
                  </a:lnTo>
                  <a:lnTo>
                    <a:pt x="157183" y="0"/>
                  </a:lnTo>
                  <a:lnTo>
                    <a:pt x="177887" y="6656"/>
                  </a:lnTo>
                  <a:lnTo>
                    <a:pt x="960429" y="444703"/>
                  </a:lnTo>
                  <a:lnTo>
                    <a:pt x="976928" y="458872"/>
                  </a:lnTo>
                  <a:lnTo>
                    <a:pt x="986387" y="477619"/>
                  </a:lnTo>
                  <a:lnTo>
                    <a:pt x="988128" y="498543"/>
                  </a:lnTo>
                  <a:lnTo>
                    <a:pt x="981473" y="519245"/>
                  </a:lnTo>
                  <a:lnTo>
                    <a:pt x="878131" y="703860"/>
                  </a:lnTo>
                  <a:close/>
                </a:path>
              </a:pathLst>
            </a:custGeom>
            <a:solidFill>
              <a:srgbClr val="493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311962" y="3890479"/>
              <a:ext cx="808990" cy="464184"/>
            </a:xfrm>
            <a:custGeom>
              <a:avLst/>
              <a:gdLst/>
              <a:ahLst/>
              <a:cxnLst/>
              <a:rect l="l" t="t" r="r" b="b"/>
              <a:pathLst>
                <a:path w="808990" h="464185">
                  <a:moveTo>
                    <a:pt x="131927" y="161937"/>
                  </a:moveTo>
                  <a:lnTo>
                    <a:pt x="36995" y="108800"/>
                  </a:lnTo>
                  <a:lnTo>
                    <a:pt x="0" y="174879"/>
                  </a:lnTo>
                  <a:lnTo>
                    <a:pt x="94932" y="228015"/>
                  </a:lnTo>
                  <a:lnTo>
                    <a:pt x="131927" y="161937"/>
                  </a:lnTo>
                  <a:close/>
                </a:path>
                <a:path w="808990" h="464185">
                  <a:moveTo>
                    <a:pt x="192824" y="53136"/>
                  </a:moveTo>
                  <a:lnTo>
                    <a:pt x="97891" y="0"/>
                  </a:lnTo>
                  <a:lnTo>
                    <a:pt x="60909" y="66090"/>
                  </a:lnTo>
                  <a:lnTo>
                    <a:pt x="155829" y="119227"/>
                  </a:lnTo>
                  <a:lnTo>
                    <a:pt x="192824" y="53136"/>
                  </a:lnTo>
                  <a:close/>
                </a:path>
                <a:path w="808990" h="464185">
                  <a:moveTo>
                    <a:pt x="285940" y="248145"/>
                  </a:moveTo>
                  <a:lnTo>
                    <a:pt x="191058" y="195033"/>
                  </a:lnTo>
                  <a:lnTo>
                    <a:pt x="154063" y="261124"/>
                  </a:lnTo>
                  <a:lnTo>
                    <a:pt x="248945" y="314236"/>
                  </a:lnTo>
                  <a:lnTo>
                    <a:pt x="285940" y="248145"/>
                  </a:lnTo>
                  <a:close/>
                </a:path>
                <a:path w="808990" h="464185">
                  <a:moveTo>
                    <a:pt x="346837" y="139357"/>
                  </a:moveTo>
                  <a:lnTo>
                    <a:pt x="251955" y="86245"/>
                  </a:lnTo>
                  <a:lnTo>
                    <a:pt x="214960" y="152323"/>
                  </a:lnTo>
                  <a:lnTo>
                    <a:pt x="309854" y="205435"/>
                  </a:lnTo>
                  <a:lnTo>
                    <a:pt x="346837" y="139357"/>
                  </a:lnTo>
                  <a:close/>
                </a:path>
                <a:path w="808990" h="464185">
                  <a:moveTo>
                    <a:pt x="500862" y="225564"/>
                  </a:moveTo>
                  <a:lnTo>
                    <a:pt x="405968" y="172453"/>
                  </a:lnTo>
                  <a:lnTo>
                    <a:pt x="368985" y="238544"/>
                  </a:lnTo>
                  <a:lnTo>
                    <a:pt x="463867" y="291655"/>
                  </a:lnTo>
                  <a:lnTo>
                    <a:pt x="500862" y="225564"/>
                  </a:lnTo>
                  <a:close/>
                </a:path>
                <a:path w="808990" h="464185">
                  <a:moveTo>
                    <a:pt x="654926" y="311810"/>
                  </a:moveTo>
                  <a:lnTo>
                    <a:pt x="559993" y="258673"/>
                  </a:lnTo>
                  <a:lnTo>
                    <a:pt x="522998" y="324751"/>
                  </a:lnTo>
                  <a:lnTo>
                    <a:pt x="617931" y="377901"/>
                  </a:lnTo>
                  <a:lnTo>
                    <a:pt x="654926" y="311810"/>
                  </a:lnTo>
                  <a:close/>
                </a:path>
                <a:path w="808990" h="464185">
                  <a:moveTo>
                    <a:pt x="808939" y="398018"/>
                  </a:moveTo>
                  <a:lnTo>
                    <a:pt x="714006" y="344881"/>
                  </a:lnTo>
                  <a:lnTo>
                    <a:pt x="677011" y="410972"/>
                  </a:lnTo>
                  <a:lnTo>
                    <a:pt x="771944" y="464108"/>
                  </a:lnTo>
                  <a:lnTo>
                    <a:pt x="808939" y="398018"/>
                  </a:lnTo>
                  <a:close/>
                </a:path>
              </a:pathLst>
            </a:custGeom>
            <a:solidFill>
              <a:srgbClr val="C2A3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620050" y="4171723"/>
              <a:ext cx="132080" cy="119380"/>
            </a:xfrm>
            <a:custGeom>
              <a:avLst/>
              <a:gdLst/>
              <a:ahLst/>
              <a:cxnLst/>
              <a:rect l="l" t="t" r="r" b="b"/>
              <a:pathLst>
                <a:path w="132080" h="119379">
                  <a:moveTo>
                    <a:pt x="94883" y="119198"/>
                  </a:moveTo>
                  <a:lnTo>
                    <a:pt x="0" y="66084"/>
                  </a:lnTo>
                  <a:lnTo>
                    <a:pt x="36992" y="0"/>
                  </a:lnTo>
                  <a:lnTo>
                    <a:pt x="131876" y="53113"/>
                  </a:lnTo>
                  <a:lnTo>
                    <a:pt x="94883" y="119198"/>
                  </a:lnTo>
                  <a:close/>
                </a:path>
              </a:pathLst>
            </a:custGeom>
            <a:solidFill>
              <a:srgbClr val="493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190143" y="4108119"/>
              <a:ext cx="869950" cy="573405"/>
            </a:xfrm>
            <a:custGeom>
              <a:avLst/>
              <a:gdLst/>
              <a:ahLst/>
              <a:cxnLst/>
              <a:rect l="l" t="t" r="r" b="b"/>
              <a:pathLst>
                <a:path w="869950" h="573404">
                  <a:moveTo>
                    <a:pt x="131914" y="161925"/>
                  </a:moveTo>
                  <a:lnTo>
                    <a:pt x="36995" y="108788"/>
                  </a:lnTo>
                  <a:lnTo>
                    <a:pt x="0" y="174879"/>
                  </a:lnTo>
                  <a:lnTo>
                    <a:pt x="94932" y="228015"/>
                  </a:lnTo>
                  <a:lnTo>
                    <a:pt x="131914" y="161925"/>
                  </a:lnTo>
                  <a:close/>
                </a:path>
                <a:path w="869950" h="573404">
                  <a:moveTo>
                    <a:pt x="192824" y="53136"/>
                  </a:moveTo>
                  <a:lnTo>
                    <a:pt x="97891" y="0"/>
                  </a:lnTo>
                  <a:lnTo>
                    <a:pt x="60896" y="66078"/>
                  </a:lnTo>
                  <a:lnTo>
                    <a:pt x="155829" y="119214"/>
                  </a:lnTo>
                  <a:lnTo>
                    <a:pt x="192824" y="53136"/>
                  </a:lnTo>
                  <a:close/>
                </a:path>
                <a:path w="869950" h="573404">
                  <a:moveTo>
                    <a:pt x="285940" y="248145"/>
                  </a:moveTo>
                  <a:lnTo>
                    <a:pt x="191058" y="195033"/>
                  </a:lnTo>
                  <a:lnTo>
                    <a:pt x="154063" y="261112"/>
                  </a:lnTo>
                  <a:lnTo>
                    <a:pt x="248945" y="314223"/>
                  </a:lnTo>
                  <a:lnTo>
                    <a:pt x="285940" y="248145"/>
                  </a:lnTo>
                  <a:close/>
                </a:path>
                <a:path w="869950" h="573404">
                  <a:moveTo>
                    <a:pt x="346837" y="139344"/>
                  </a:moveTo>
                  <a:lnTo>
                    <a:pt x="251955" y="86233"/>
                  </a:lnTo>
                  <a:lnTo>
                    <a:pt x="214960" y="152323"/>
                  </a:lnTo>
                  <a:lnTo>
                    <a:pt x="309841" y="205435"/>
                  </a:lnTo>
                  <a:lnTo>
                    <a:pt x="346837" y="139344"/>
                  </a:lnTo>
                  <a:close/>
                </a:path>
                <a:path w="869950" h="573404">
                  <a:moveTo>
                    <a:pt x="439953" y="334352"/>
                  </a:moveTo>
                  <a:lnTo>
                    <a:pt x="345071" y="281241"/>
                  </a:lnTo>
                  <a:lnTo>
                    <a:pt x="308076" y="347332"/>
                  </a:lnTo>
                  <a:lnTo>
                    <a:pt x="402958" y="400443"/>
                  </a:lnTo>
                  <a:lnTo>
                    <a:pt x="439953" y="334352"/>
                  </a:lnTo>
                  <a:close/>
                </a:path>
                <a:path w="869950" h="573404">
                  <a:moveTo>
                    <a:pt x="500849" y="225564"/>
                  </a:moveTo>
                  <a:lnTo>
                    <a:pt x="405968" y="172453"/>
                  </a:lnTo>
                  <a:lnTo>
                    <a:pt x="368973" y="238531"/>
                  </a:lnTo>
                  <a:lnTo>
                    <a:pt x="463854" y="291642"/>
                  </a:lnTo>
                  <a:lnTo>
                    <a:pt x="500849" y="225564"/>
                  </a:lnTo>
                  <a:close/>
                </a:path>
                <a:path w="869950" h="573404">
                  <a:moveTo>
                    <a:pt x="594017" y="420598"/>
                  </a:moveTo>
                  <a:lnTo>
                    <a:pt x="499084" y="367461"/>
                  </a:lnTo>
                  <a:lnTo>
                    <a:pt x="462089" y="433539"/>
                  </a:lnTo>
                  <a:lnTo>
                    <a:pt x="557022" y="486676"/>
                  </a:lnTo>
                  <a:lnTo>
                    <a:pt x="594017" y="420598"/>
                  </a:lnTo>
                  <a:close/>
                </a:path>
                <a:path w="869950" h="573404">
                  <a:moveTo>
                    <a:pt x="654913" y="311797"/>
                  </a:moveTo>
                  <a:lnTo>
                    <a:pt x="559981" y="258660"/>
                  </a:lnTo>
                  <a:lnTo>
                    <a:pt x="522986" y="324751"/>
                  </a:lnTo>
                  <a:lnTo>
                    <a:pt x="617918" y="377888"/>
                  </a:lnTo>
                  <a:lnTo>
                    <a:pt x="654913" y="311797"/>
                  </a:lnTo>
                  <a:close/>
                </a:path>
                <a:path w="869950" h="573404">
                  <a:moveTo>
                    <a:pt x="715835" y="202958"/>
                  </a:moveTo>
                  <a:lnTo>
                    <a:pt x="620903" y="149821"/>
                  </a:lnTo>
                  <a:lnTo>
                    <a:pt x="583920" y="215912"/>
                  </a:lnTo>
                  <a:lnTo>
                    <a:pt x="678840" y="269049"/>
                  </a:lnTo>
                  <a:lnTo>
                    <a:pt x="715835" y="202958"/>
                  </a:lnTo>
                  <a:close/>
                </a:path>
                <a:path w="869950" h="573404">
                  <a:moveTo>
                    <a:pt x="748030" y="506806"/>
                  </a:moveTo>
                  <a:lnTo>
                    <a:pt x="653097" y="453669"/>
                  </a:lnTo>
                  <a:lnTo>
                    <a:pt x="616102" y="519760"/>
                  </a:lnTo>
                  <a:lnTo>
                    <a:pt x="711034" y="572897"/>
                  </a:lnTo>
                  <a:lnTo>
                    <a:pt x="748030" y="506806"/>
                  </a:lnTo>
                  <a:close/>
                </a:path>
                <a:path w="869950" h="573404">
                  <a:moveTo>
                    <a:pt x="808926" y="398018"/>
                  </a:moveTo>
                  <a:lnTo>
                    <a:pt x="713994" y="344881"/>
                  </a:lnTo>
                  <a:lnTo>
                    <a:pt x="676998" y="410959"/>
                  </a:lnTo>
                  <a:lnTo>
                    <a:pt x="771931" y="464096"/>
                  </a:lnTo>
                  <a:lnTo>
                    <a:pt x="808926" y="398018"/>
                  </a:lnTo>
                  <a:close/>
                </a:path>
                <a:path w="869950" h="573404">
                  <a:moveTo>
                    <a:pt x="869848" y="289179"/>
                  </a:moveTo>
                  <a:lnTo>
                    <a:pt x="774928" y="236042"/>
                  </a:lnTo>
                  <a:lnTo>
                    <a:pt x="737933" y="302120"/>
                  </a:lnTo>
                  <a:lnTo>
                    <a:pt x="832866" y="355257"/>
                  </a:lnTo>
                  <a:lnTo>
                    <a:pt x="869848" y="289179"/>
                  </a:lnTo>
                  <a:close/>
                </a:path>
              </a:pathLst>
            </a:custGeom>
            <a:solidFill>
              <a:srgbClr val="C2A3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555819" y="3561202"/>
              <a:ext cx="161304" cy="2178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109603" y="3871214"/>
              <a:ext cx="161925" cy="218440"/>
            </a:xfrm>
            <a:custGeom>
              <a:avLst/>
              <a:gdLst/>
              <a:ahLst/>
              <a:cxnLst/>
              <a:rect l="l" t="t" r="r" b="b"/>
              <a:pathLst>
                <a:path w="161925" h="218439">
                  <a:moveTo>
                    <a:pt x="22738" y="212418"/>
                  </a:moveTo>
                  <a:lnTo>
                    <a:pt x="9203" y="200796"/>
                  </a:lnTo>
                  <a:lnTo>
                    <a:pt x="1435" y="185412"/>
                  </a:lnTo>
                  <a:lnTo>
                    <a:pt x="0" y="168234"/>
                  </a:lnTo>
                  <a:lnTo>
                    <a:pt x="5464" y="151229"/>
                  </a:lnTo>
                  <a:lnTo>
                    <a:pt x="77422" y="22681"/>
                  </a:lnTo>
                  <a:lnTo>
                    <a:pt x="89045" y="9159"/>
                  </a:lnTo>
                  <a:lnTo>
                    <a:pt x="104431" y="1415"/>
                  </a:lnTo>
                  <a:lnTo>
                    <a:pt x="121604" y="0"/>
                  </a:lnTo>
                  <a:lnTo>
                    <a:pt x="137789" y="5205"/>
                  </a:lnTo>
                  <a:lnTo>
                    <a:pt x="139223" y="6008"/>
                  </a:lnTo>
                  <a:lnTo>
                    <a:pt x="152115" y="17079"/>
                  </a:lnTo>
                  <a:lnTo>
                    <a:pt x="159870" y="32449"/>
                  </a:lnTo>
                  <a:lnTo>
                    <a:pt x="161297" y="49604"/>
                  </a:lnTo>
                  <a:lnTo>
                    <a:pt x="155841" y="66578"/>
                  </a:lnTo>
                  <a:lnTo>
                    <a:pt x="83883" y="195126"/>
                  </a:lnTo>
                  <a:lnTo>
                    <a:pt x="72251" y="208679"/>
                  </a:lnTo>
                  <a:lnTo>
                    <a:pt x="56874" y="216446"/>
                  </a:lnTo>
                  <a:lnTo>
                    <a:pt x="39714" y="217876"/>
                  </a:lnTo>
                  <a:lnTo>
                    <a:pt x="22738" y="212418"/>
                  </a:lnTo>
                  <a:close/>
                </a:path>
              </a:pathLst>
            </a:custGeom>
            <a:solidFill>
              <a:srgbClr val="D5D8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53641" y="4446298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5" h="370204">
                  <a:moveTo>
                    <a:pt x="94678" y="346527"/>
                  </a:moveTo>
                  <a:lnTo>
                    <a:pt x="54975" y="316727"/>
                  </a:lnTo>
                  <a:lnTo>
                    <a:pt x="25509" y="278854"/>
                  </a:lnTo>
                  <a:lnTo>
                    <a:pt x="6958" y="235309"/>
                  </a:lnTo>
                  <a:lnTo>
                    <a:pt x="0" y="188494"/>
                  </a:lnTo>
                  <a:lnTo>
                    <a:pt x="5311" y="140808"/>
                  </a:lnTo>
                  <a:lnTo>
                    <a:pt x="23572" y="94653"/>
                  </a:lnTo>
                  <a:lnTo>
                    <a:pt x="53369" y="54956"/>
                  </a:lnTo>
                  <a:lnTo>
                    <a:pt x="91241" y="25497"/>
                  </a:lnTo>
                  <a:lnTo>
                    <a:pt x="134786" y="6952"/>
                  </a:lnTo>
                  <a:lnTo>
                    <a:pt x="181604" y="0"/>
                  </a:lnTo>
                  <a:lnTo>
                    <a:pt x="229294" y="5317"/>
                  </a:lnTo>
                  <a:lnTo>
                    <a:pt x="275455" y="23581"/>
                  </a:lnTo>
                  <a:lnTo>
                    <a:pt x="315158" y="53381"/>
                  </a:lnTo>
                  <a:lnTo>
                    <a:pt x="344624" y="91254"/>
                  </a:lnTo>
                  <a:lnTo>
                    <a:pt x="363175" y="134798"/>
                  </a:lnTo>
                  <a:lnTo>
                    <a:pt x="370133" y="181614"/>
                  </a:lnTo>
                  <a:lnTo>
                    <a:pt x="364821" y="229299"/>
                  </a:lnTo>
                  <a:lnTo>
                    <a:pt x="346561" y="275454"/>
                  </a:lnTo>
                  <a:lnTo>
                    <a:pt x="316764" y="315151"/>
                  </a:lnTo>
                  <a:lnTo>
                    <a:pt x="278892" y="344611"/>
                  </a:lnTo>
                  <a:lnTo>
                    <a:pt x="235346" y="363155"/>
                  </a:lnTo>
                  <a:lnTo>
                    <a:pt x="188528" y="370108"/>
                  </a:lnTo>
                  <a:lnTo>
                    <a:pt x="140839" y="364791"/>
                  </a:lnTo>
                  <a:lnTo>
                    <a:pt x="94678" y="346527"/>
                  </a:lnTo>
                  <a:close/>
                </a:path>
              </a:pathLst>
            </a:custGeom>
            <a:solidFill>
              <a:srgbClr val="8165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937755" y="4572664"/>
              <a:ext cx="240029" cy="106045"/>
            </a:xfrm>
            <a:custGeom>
              <a:avLst/>
              <a:gdLst/>
              <a:ahLst/>
              <a:cxnLst/>
              <a:rect l="l" t="t" r="r" b="b"/>
              <a:pathLst>
                <a:path w="240030" h="106045">
                  <a:moveTo>
                    <a:pt x="0" y="0"/>
                  </a:moveTo>
                  <a:lnTo>
                    <a:pt x="31098" y="105806"/>
                  </a:lnTo>
                  <a:lnTo>
                    <a:pt x="239693" y="50037"/>
                  </a:lnTo>
                </a:path>
              </a:pathLst>
            </a:custGeom>
            <a:ln w="43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863303" y="4794198"/>
              <a:ext cx="1404329" cy="1411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268461" y="5538154"/>
              <a:ext cx="1304360" cy="13124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159607" y="5032683"/>
              <a:ext cx="1472436" cy="15481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880932" y="7010686"/>
              <a:ext cx="1348008" cy="13480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11" y="9273356"/>
              <a:ext cx="18278475" cy="1009650"/>
            </a:xfrm>
            <a:custGeom>
              <a:avLst/>
              <a:gdLst/>
              <a:ahLst/>
              <a:cxnLst/>
              <a:rect l="l" t="t" r="r" b="b"/>
              <a:pathLst>
                <a:path w="18278475" h="1009650">
                  <a:moveTo>
                    <a:pt x="18278475" y="1009650"/>
                  </a:moveTo>
                  <a:lnTo>
                    <a:pt x="0" y="1009650"/>
                  </a:lnTo>
                  <a:lnTo>
                    <a:pt x="0" y="0"/>
                  </a:lnTo>
                  <a:lnTo>
                    <a:pt x="18278475" y="0"/>
                  </a:lnTo>
                  <a:lnTo>
                    <a:pt x="18278475" y="1009650"/>
                  </a:lnTo>
                  <a:close/>
                </a:path>
              </a:pathLst>
            </a:custGeom>
            <a:solidFill>
              <a:srgbClr val="6F56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2088" y="4094713"/>
              <a:ext cx="8562975" cy="2095500"/>
            </a:xfrm>
            <a:custGeom>
              <a:avLst/>
              <a:gdLst/>
              <a:ahLst/>
              <a:cxnLst/>
              <a:rect l="l" t="t" r="r" b="b"/>
              <a:pathLst>
                <a:path w="8562975" h="2095500">
                  <a:moveTo>
                    <a:pt x="8400768" y="2095506"/>
                  </a:moveTo>
                  <a:lnTo>
                    <a:pt x="161891" y="2095506"/>
                  </a:lnTo>
                  <a:lnTo>
                    <a:pt x="118925" y="2089714"/>
                  </a:lnTo>
                  <a:lnTo>
                    <a:pt x="80272" y="2073380"/>
                  </a:lnTo>
                  <a:lnTo>
                    <a:pt x="47493" y="2048060"/>
                  </a:lnTo>
                  <a:lnTo>
                    <a:pt x="22148" y="2015314"/>
                  </a:lnTo>
                  <a:lnTo>
                    <a:pt x="5797" y="1976700"/>
                  </a:lnTo>
                  <a:lnTo>
                    <a:pt x="0" y="1933777"/>
                  </a:lnTo>
                  <a:lnTo>
                    <a:pt x="0" y="161728"/>
                  </a:lnTo>
                  <a:lnTo>
                    <a:pt x="5797" y="118805"/>
                  </a:lnTo>
                  <a:lnTo>
                    <a:pt x="22148" y="80191"/>
                  </a:lnTo>
                  <a:lnTo>
                    <a:pt x="47493" y="47445"/>
                  </a:lnTo>
                  <a:lnTo>
                    <a:pt x="80272" y="22126"/>
                  </a:lnTo>
                  <a:lnTo>
                    <a:pt x="118925" y="5791"/>
                  </a:lnTo>
                  <a:lnTo>
                    <a:pt x="161891" y="0"/>
                  </a:lnTo>
                  <a:lnTo>
                    <a:pt x="8400768" y="0"/>
                  </a:lnTo>
                  <a:lnTo>
                    <a:pt x="8443734" y="5791"/>
                  </a:lnTo>
                  <a:lnTo>
                    <a:pt x="8482387" y="22126"/>
                  </a:lnTo>
                  <a:lnTo>
                    <a:pt x="8515166" y="47445"/>
                  </a:lnTo>
                  <a:lnTo>
                    <a:pt x="8540512" y="80191"/>
                  </a:lnTo>
                  <a:lnTo>
                    <a:pt x="8556863" y="118805"/>
                  </a:lnTo>
                  <a:lnTo>
                    <a:pt x="8562660" y="161728"/>
                  </a:lnTo>
                  <a:lnTo>
                    <a:pt x="8562660" y="1933777"/>
                  </a:lnTo>
                  <a:lnTo>
                    <a:pt x="8556863" y="1976700"/>
                  </a:lnTo>
                  <a:lnTo>
                    <a:pt x="8540512" y="2015314"/>
                  </a:lnTo>
                  <a:lnTo>
                    <a:pt x="8515166" y="2048060"/>
                  </a:lnTo>
                  <a:lnTo>
                    <a:pt x="8482387" y="2073380"/>
                  </a:lnTo>
                  <a:lnTo>
                    <a:pt x="8443734" y="2089714"/>
                  </a:lnTo>
                  <a:lnTo>
                    <a:pt x="8400768" y="2095506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599966" y="8882501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40" h="781050">
                  <a:moveTo>
                    <a:pt x="931101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8"/>
                  </a:lnTo>
                  <a:lnTo>
                    <a:pt x="250380" y="754211"/>
                  </a:lnTo>
                  <a:lnTo>
                    <a:pt x="207749" y="734770"/>
                  </a:lnTo>
                  <a:lnTo>
                    <a:pt x="168052" y="710590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4"/>
                  </a:lnTo>
                  <a:lnTo>
                    <a:pt x="3052" y="439214"/>
                  </a:lnTo>
                  <a:lnTo>
                    <a:pt x="0" y="390228"/>
                  </a:lnTo>
                  <a:lnTo>
                    <a:pt x="3052" y="341242"/>
                  </a:lnTo>
                  <a:lnTo>
                    <a:pt x="11967" y="294082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7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1" y="0"/>
                  </a:lnTo>
                  <a:lnTo>
                    <a:pt x="980337" y="3037"/>
                  </a:lnTo>
                  <a:lnTo>
                    <a:pt x="1027737" y="11906"/>
                  </a:lnTo>
                  <a:lnTo>
                    <a:pt x="1072935" y="26243"/>
                  </a:lnTo>
                  <a:lnTo>
                    <a:pt x="1115567" y="45684"/>
                  </a:lnTo>
                  <a:lnTo>
                    <a:pt x="1155264" y="69864"/>
                  </a:lnTo>
                  <a:lnTo>
                    <a:pt x="1191662" y="98420"/>
                  </a:lnTo>
                  <a:lnTo>
                    <a:pt x="1224395" y="130987"/>
                  </a:lnTo>
                  <a:lnTo>
                    <a:pt x="1253096" y="167200"/>
                  </a:lnTo>
                  <a:lnTo>
                    <a:pt x="1277399" y="206697"/>
                  </a:lnTo>
                  <a:lnTo>
                    <a:pt x="1296939" y="249112"/>
                  </a:lnTo>
                  <a:lnTo>
                    <a:pt x="1311349" y="294082"/>
                  </a:lnTo>
                  <a:lnTo>
                    <a:pt x="1320263" y="341242"/>
                  </a:lnTo>
                  <a:lnTo>
                    <a:pt x="1323316" y="390228"/>
                  </a:lnTo>
                  <a:lnTo>
                    <a:pt x="1320263" y="439214"/>
                  </a:lnTo>
                  <a:lnTo>
                    <a:pt x="1311349" y="486374"/>
                  </a:lnTo>
                  <a:lnTo>
                    <a:pt x="1296939" y="531343"/>
                  </a:lnTo>
                  <a:lnTo>
                    <a:pt x="1277399" y="573758"/>
                  </a:lnTo>
                  <a:lnTo>
                    <a:pt x="1253096" y="613255"/>
                  </a:lnTo>
                  <a:lnTo>
                    <a:pt x="1224395" y="649468"/>
                  </a:lnTo>
                  <a:lnTo>
                    <a:pt x="1191662" y="682035"/>
                  </a:lnTo>
                  <a:lnTo>
                    <a:pt x="1155264" y="710590"/>
                  </a:lnTo>
                  <a:lnTo>
                    <a:pt x="1115567" y="734770"/>
                  </a:lnTo>
                  <a:lnTo>
                    <a:pt x="1072935" y="754211"/>
                  </a:lnTo>
                  <a:lnTo>
                    <a:pt x="1027737" y="768548"/>
                  </a:lnTo>
                  <a:lnTo>
                    <a:pt x="980337" y="777418"/>
                  </a:lnTo>
                  <a:lnTo>
                    <a:pt x="931101" y="780455"/>
                  </a:lnTo>
                  <a:close/>
                </a:path>
              </a:pathLst>
            </a:custGeom>
            <a:solidFill>
              <a:srgbClr val="523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885036" y="9173067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6" y="237860"/>
                  </a:lnTo>
                  <a:lnTo>
                    <a:pt x="572489" y="235042"/>
                  </a:lnTo>
                  <a:lnTo>
                    <a:pt x="568272" y="228702"/>
                  </a:lnTo>
                  <a:lnTo>
                    <a:pt x="565097" y="220809"/>
                  </a:lnTo>
                  <a:lnTo>
                    <a:pt x="565020" y="212586"/>
                  </a:lnTo>
                  <a:lnTo>
                    <a:pt x="567975" y="205023"/>
                  </a:lnTo>
                  <a:lnTo>
                    <a:pt x="573895" y="199112"/>
                  </a:lnTo>
                  <a:lnTo>
                    <a:pt x="661768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8" y="97662"/>
                  </a:lnTo>
                  <a:lnTo>
                    <a:pt x="573895" y="38483"/>
                  </a:lnTo>
                  <a:lnTo>
                    <a:pt x="567975" y="32275"/>
                  </a:lnTo>
                  <a:lnTo>
                    <a:pt x="565020" y="24745"/>
                  </a:lnTo>
                  <a:lnTo>
                    <a:pt x="565097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0" y="77"/>
                  </a:lnTo>
                  <a:lnTo>
                    <a:pt x="597797" y="3258"/>
                  </a:lnTo>
                  <a:lnTo>
                    <a:pt x="748935" y="105412"/>
                  </a:lnTo>
                  <a:lnTo>
                    <a:pt x="752450" y="111753"/>
                  </a:lnTo>
                  <a:lnTo>
                    <a:pt x="752450" y="125843"/>
                  </a:lnTo>
                  <a:lnTo>
                    <a:pt x="748935" y="132183"/>
                  </a:lnTo>
                  <a:lnTo>
                    <a:pt x="743311" y="136411"/>
                  </a:lnTo>
                  <a:lnTo>
                    <a:pt x="597797" y="234338"/>
                  </a:lnTo>
                  <a:lnTo>
                    <a:pt x="594282" y="236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19233" y="1131566"/>
            <a:ext cx="3757295" cy="2707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600" spc="335">
                <a:solidFill>
                  <a:srgbClr val="523429"/>
                </a:solidFill>
                <a:latin typeface="Trebuchet MS"/>
                <a:cs typeface="Trebuchet MS"/>
              </a:rPr>
              <a:t>P</a:t>
            </a:r>
            <a:r>
              <a:rPr dirty="0" sz="17600" spc="350">
                <a:solidFill>
                  <a:srgbClr val="523429"/>
                </a:solidFill>
                <a:latin typeface="Trebuchet MS"/>
                <a:cs typeface="Trebuchet MS"/>
              </a:rPr>
              <a:t>o</a:t>
            </a:r>
            <a:r>
              <a:rPr dirty="0" sz="17600" spc="750">
                <a:solidFill>
                  <a:srgbClr val="523429"/>
                </a:solidFill>
                <a:latin typeface="Trebuchet MS"/>
                <a:cs typeface="Trebuchet MS"/>
              </a:rPr>
              <a:t>y</a:t>
            </a:r>
            <a:endParaRPr sz="17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8345" y="574627"/>
            <a:ext cx="8304967" cy="82946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56655" y="7449080"/>
            <a:ext cx="6431915" cy="9201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0"/>
              </a:spcBef>
            </a:pPr>
            <a:r>
              <a:rPr dirty="0" sz="2700" spc="100" b="1">
                <a:solidFill>
                  <a:srgbClr val="181818"/>
                </a:solidFill>
                <a:latin typeface="Arial"/>
                <a:cs typeface="Arial"/>
              </a:rPr>
              <a:t>Memudahkan </a:t>
            </a:r>
            <a:r>
              <a:rPr dirty="0" sz="2700" spc="85" b="1">
                <a:solidFill>
                  <a:srgbClr val="181818"/>
                </a:solidFill>
                <a:latin typeface="Arial"/>
                <a:cs typeface="Arial"/>
              </a:rPr>
              <a:t>pengguna sebagai </a:t>
            </a:r>
            <a:r>
              <a:rPr dirty="0" sz="2700" spc="160" b="1">
                <a:solidFill>
                  <a:srgbClr val="181818"/>
                </a:solidFill>
                <a:latin typeface="Arial"/>
                <a:cs typeface="Arial"/>
              </a:rPr>
              <a:t>alat  </a:t>
            </a:r>
            <a:r>
              <a:rPr dirty="0" sz="2700" spc="20" b="1">
                <a:solidFill>
                  <a:srgbClr val="181818"/>
                </a:solidFill>
                <a:latin typeface="Arial"/>
                <a:cs typeface="Arial"/>
              </a:rPr>
              <a:t>tulis </a:t>
            </a:r>
            <a:r>
              <a:rPr dirty="0" sz="2700" spc="90" b="1">
                <a:solidFill>
                  <a:srgbClr val="181818"/>
                </a:solidFill>
                <a:latin typeface="Arial"/>
                <a:cs typeface="Arial"/>
              </a:rPr>
              <a:t>dengan </a:t>
            </a:r>
            <a:r>
              <a:rPr dirty="0" sz="2700" spc="110" b="1">
                <a:solidFill>
                  <a:srgbClr val="181818"/>
                </a:solidFill>
                <a:latin typeface="Arial"/>
                <a:cs typeface="Arial"/>
              </a:rPr>
              <a:t>fitur-fitur </a:t>
            </a:r>
            <a:r>
              <a:rPr dirty="0" sz="2700" spc="95" b="1">
                <a:solidFill>
                  <a:srgbClr val="181818"/>
                </a:solidFill>
                <a:latin typeface="Arial"/>
                <a:cs typeface="Arial"/>
              </a:rPr>
              <a:t>yang</a:t>
            </a:r>
            <a:r>
              <a:rPr dirty="0" sz="2700" spc="14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181818"/>
                </a:solidFill>
                <a:latin typeface="Arial"/>
                <a:cs typeface="Arial"/>
              </a:rPr>
              <a:t>lengkap.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6130" y="319728"/>
            <a:ext cx="2305050" cy="8750935"/>
            <a:chOff x="546130" y="319728"/>
            <a:chExt cx="2305050" cy="8750935"/>
          </a:xfrm>
        </p:grpSpPr>
        <p:sp>
          <p:nvSpPr>
            <p:cNvPr id="32" name="object 32"/>
            <p:cNvSpPr/>
            <p:nvPr/>
          </p:nvSpPr>
          <p:spPr>
            <a:xfrm>
              <a:off x="882519" y="1165751"/>
              <a:ext cx="178152" cy="779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7693" y="501374"/>
              <a:ext cx="488315" cy="624205"/>
            </a:xfrm>
            <a:custGeom>
              <a:avLst/>
              <a:gdLst/>
              <a:ahLst/>
              <a:cxnLst/>
              <a:rect l="l" t="t" r="r" b="b"/>
              <a:pathLst>
                <a:path w="488315" h="624205">
                  <a:moveTo>
                    <a:pt x="254425" y="623678"/>
                  </a:moveTo>
                  <a:lnTo>
                    <a:pt x="233377" y="623678"/>
                  </a:lnTo>
                  <a:lnTo>
                    <a:pt x="195375" y="615017"/>
                  </a:lnTo>
                  <a:lnTo>
                    <a:pt x="160499" y="590661"/>
                  </a:lnTo>
                  <a:lnTo>
                    <a:pt x="129285" y="553046"/>
                  </a:lnTo>
                  <a:lnTo>
                    <a:pt x="102272" y="504612"/>
                  </a:lnTo>
                  <a:lnTo>
                    <a:pt x="79998" y="447796"/>
                  </a:lnTo>
                  <a:lnTo>
                    <a:pt x="60502" y="400004"/>
                  </a:lnTo>
                  <a:lnTo>
                    <a:pt x="40522" y="363487"/>
                  </a:lnTo>
                  <a:lnTo>
                    <a:pt x="22290" y="329055"/>
                  </a:lnTo>
                  <a:lnTo>
                    <a:pt x="8038" y="287512"/>
                  </a:lnTo>
                  <a:lnTo>
                    <a:pt x="0" y="229666"/>
                  </a:lnTo>
                  <a:lnTo>
                    <a:pt x="2738" y="183479"/>
                  </a:lnTo>
                  <a:lnTo>
                    <a:pt x="15899" y="140456"/>
                  </a:lnTo>
                  <a:lnTo>
                    <a:pt x="38237" y="101511"/>
                  </a:lnTo>
                  <a:lnTo>
                    <a:pt x="68502" y="67559"/>
                  </a:lnTo>
                  <a:lnTo>
                    <a:pt x="105448" y="39517"/>
                  </a:lnTo>
                  <a:lnTo>
                    <a:pt x="147829" y="18299"/>
                  </a:lnTo>
                  <a:lnTo>
                    <a:pt x="194395" y="4822"/>
                  </a:lnTo>
                  <a:lnTo>
                    <a:pt x="243901" y="0"/>
                  </a:lnTo>
                  <a:lnTo>
                    <a:pt x="293407" y="4822"/>
                  </a:lnTo>
                  <a:lnTo>
                    <a:pt x="339974" y="18299"/>
                  </a:lnTo>
                  <a:lnTo>
                    <a:pt x="382354" y="39517"/>
                  </a:lnTo>
                  <a:lnTo>
                    <a:pt x="419301" y="67559"/>
                  </a:lnTo>
                  <a:lnTo>
                    <a:pt x="449566" y="101511"/>
                  </a:lnTo>
                  <a:lnTo>
                    <a:pt x="471903" y="140456"/>
                  </a:lnTo>
                  <a:lnTo>
                    <a:pt x="485064" y="183479"/>
                  </a:lnTo>
                  <a:lnTo>
                    <a:pt x="487803" y="229666"/>
                  </a:lnTo>
                  <a:lnTo>
                    <a:pt x="479764" y="287512"/>
                  </a:lnTo>
                  <a:lnTo>
                    <a:pt x="465513" y="329055"/>
                  </a:lnTo>
                  <a:lnTo>
                    <a:pt x="447281" y="363487"/>
                  </a:lnTo>
                  <a:lnTo>
                    <a:pt x="427300" y="400004"/>
                  </a:lnTo>
                  <a:lnTo>
                    <a:pt x="407804" y="447796"/>
                  </a:lnTo>
                  <a:lnTo>
                    <a:pt x="385531" y="504612"/>
                  </a:lnTo>
                  <a:lnTo>
                    <a:pt x="358518" y="553046"/>
                  </a:lnTo>
                  <a:lnTo>
                    <a:pt x="327304" y="590661"/>
                  </a:lnTo>
                  <a:lnTo>
                    <a:pt x="292427" y="615017"/>
                  </a:lnTo>
                  <a:lnTo>
                    <a:pt x="254425" y="623678"/>
                  </a:lnTo>
                  <a:close/>
                </a:path>
              </a:pathLst>
            </a:custGeom>
            <a:solidFill>
              <a:srgbClr val="E6D1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46125" y="319734"/>
              <a:ext cx="846455" cy="812165"/>
            </a:xfrm>
            <a:custGeom>
              <a:avLst/>
              <a:gdLst/>
              <a:ahLst/>
              <a:cxnLst/>
              <a:rect l="l" t="t" r="r" b="b"/>
              <a:pathLst>
                <a:path w="846455" h="812165">
                  <a:moveTo>
                    <a:pt x="99796" y="424865"/>
                  </a:moveTo>
                  <a:lnTo>
                    <a:pt x="95275" y="421474"/>
                  </a:lnTo>
                  <a:lnTo>
                    <a:pt x="4508" y="421474"/>
                  </a:lnTo>
                  <a:lnTo>
                    <a:pt x="0" y="424865"/>
                  </a:lnTo>
                  <a:lnTo>
                    <a:pt x="0" y="433158"/>
                  </a:lnTo>
                  <a:lnTo>
                    <a:pt x="4508" y="436549"/>
                  </a:lnTo>
                  <a:lnTo>
                    <a:pt x="95275" y="436549"/>
                  </a:lnTo>
                  <a:lnTo>
                    <a:pt x="99796" y="433158"/>
                  </a:lnTo>
                  <a:lnTo>
                    <a:pt x="99796" y="424865"/>
                  </a:lnTo>
                  <a:close/>
                </a:path>
                <a:path w="846455" h="812165">
                  <a:moveTo>
                    <a:pt x="433019" y="4483"/>
                  </a:moveTo>
                  <a:lnTo>
                    <a:pt x="429628" y="0"/>
                  </a:lnTo>
                  <a:lnTo>
                    <a:pt x="421309" y="0"/>
                  </a:lnTo>
                  <a:lnTo>
                    <a:pt x="417944" y="4483"/>
                  </a:lnTo>
                  <a:lnTo>
                    <a:pt x="417944" y="94983"/>
                  </a:lnTo>
                  <a:lnTo>
                    <a:pt x="421309" y="99453"/>
                  </a:lnTo>
                  <a:lnTo>
                    <a:pt x="429628" y="99453"/>
                  </a:lnTo>
                  <a:lnTo>
                    <a:pt x="433019" y="94983"/>
                  </a:lnTo>
                  <a:lnTo>
                    <a:pt x="433019" y="4483"/>
                  </a:lnTo>
                  <a:close/>
                </a:path>
                <a:path w="846455" h="812165">
                  <a:moveTo>
                    <a:pt x="438124" y="553770"/>
                  </a:moveTo>
                  <a:lnTo>
                    <a:pt x="432447" y="550646"/>
                  </a:lnTo>
                  <a:lnTo>
                    <a:pt x="418452" y="550646"/>
                  </a:lnTo>
                  <a:lnTo>
                    <a:pt x="412775" y="553770"/>
                  </a:lnTo>
                  <a:lnTo>
                    <a:pt x="412775" y="808418"/>
                  </a:lnTo>
                  <a:lnTo>
                    <a:pt x="418452" y="811555"/>
                  </a:lnTo>
                  <a:lnTo>
                    <a:pt x="432447" y="811555"/>
                  </a:lnTo>
                  <a:lnTo>
                    <a:pt x="438124" y="808418"/>
                  </a:lnTo>
                  <a:lnTo>
                    <a:pt x="438124" y="553770"/>
                  </a:lnTo>
                  <a:close/>
                </a:path>
                <a:path w="846455" h="812165">
                  <a:moveTo>
                    <a:pt x="845997" y="424865"/>
                  </a:moveTo>
                  <a:lnTo>
                    <a:pt x="841514" y="421474"/>
                  </a:lnTo>
                  <a:lnTo>
                    <a:pt x="750697" y="421474"/>
                  </a:lnTo>
                  <a:lnTo>
                    <a:pt x="746213" y="424865"/>
                  </a:lnTo>
                  <a:lnTo>
                    <a:pt x="746213" y="433158"/>
                  </a:lnTo>
                  <a:lnTo>
                    <a:pt x="750697" y="436549"/>
                  </a:lnTo>
                  <a:lnTo>
                    <a:pt x="841514" y="436549"/>
                  </a:lnTo>
                  <a:lnTo>
                    <a:pt x="845997" y="433158"/>
                  </a:lnTo>
                  <a:lnTo>
                    <a:pt x="845997" y="4248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94737" y="447661"/>
              <a:ext cx="76454" cy="762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67079" y="973612"/>
              <a:ext cx="76454" cy="762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67079" y="447661"/>
              <a:ext cx="76454" cy="762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194737" y="973612"/>
              <a:ext cx="76454" cy="762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5901" y="1088030"/>
              <a:ext cx="231388" cy="1109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37201" y="6637165"/>
              <a:ext cx="1822050" cy="24285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44343" y="7487957"/>
              <a:ext cx="101838" cy="15778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32305" y="6632265"/>
              <a:ext cx="2019300" cy="2438400"/>
            </a:xfrm>
            <a:custGeom>
              <a:avLst/>
              <a:gdLst/>
              <a:ahLst/>
              <a:cxnLst/>
              <a:rect l="l" t="t" r="r" b="b"/>
              <a:pathLst>
                <a:path w="2019300" h="2438400">
                  <a:moveTo>
                    <a:pt x="1744377" y="2438400"/>
                  </a:moveTo>
                  <a:lnTo>
                    <a:pt x="87464" y="2438400"/>
                  </a:lnTo>
                  <a:lnTo>
                    <a:pt x="53452" y="2431507"/>
                  </a:lnTo>
                  <a:lnTo>
                    <a:pt x="25647" y="2412723"/>
                  </a:lnTo>
                  <a:lnTo>
                    <a:pt x="6884" y="2384885"/>
                  </a:lnTo>
                  <a:lnTo>
                    <a:pt x="0" y="2350832"/>
                  </a:lnTo>
                  <a:lnTo>
                    <a:pt x="0" y="87568"/>
                  </a:lnTo>
                  <a:lnTo>
                    <a:pt x="6884" y="53515"/>
                  </a:lnTo>
                  <a:lnTo>
                    <a:pt x="25647" y="25676"/>
                  </a:lnTo>
                  <a:lnTo>
                    <a:pt x="53452" y="6892"/>
                  </a:lnTo>
                  <a:lnTo>
                    <a:pt x="87464" y="0"/>
                  </a:lnTo>
                  <a:lnTo>
                    <a:pt x="1744377" y="0"/>
                  </a:lnTo>
                  <a:lnTo>
                    <a:pt x="1778388" y="6892"/>
                  </a:lnTo>
                  <a:lnTo>
                    <a:pt x="1782696" y="9803"/>
                  </a:lnTo>
                  <a:lnTo>
                    <a:pt x="87464" y="9803"/>
                  </a:lnTo>
                  <a:lnTo>
                    <a:pt x="57260" y="15924"/>
                  </a:lnTo>
                  <a:lnTo>
                    <a:pt x="32567" y="32606"/>
                  </a:lnTo>
                  <a:lnTo>
                    <a:pt x="15905" y="57327"/>
                  </a:lnTo>
                  <a:lnTo>
                    <a:pt x="9791" y="87568"/>
                  </a:lnTo>
                  <a:lnTo>
                    <a:pt x="9791" y="2350832"/>
                  </a:lnTo>
                  <a:lnTo>
                    <a:pt x="15905" y="2381071"/>
                  </a:lnTo>
                  <a:lnTo>
                    <a:pt x="32567" y="2405793"/>
                  </a:lnTo>
                  <a:lnTo>
                    <a:pt x="57260" y="2422476"/>
                  </a:lnTo>
                  <a:lnTo>
                    <a:pt x="87464" y="2428597"/>
                  </a:lnTo>
                  <a:lnTo>
                    <a:pt x="1782695" y="2428597"/>
                  </a:lnTo>
                  <a:lnTo>
                    <a:pt x="1778388" y="2431507"/>
                  </a:lnTo>
                  <a:lnTo>
                    <a:pt x="1744377" y="2438400"/>
                  </a:lnTo>
                  <a:close/>
                </a:path>
                <a:path w="2019300" h="2438400">
                  <a:moveTo>
                    <a:pt x="155356" y="2428597"/>
                  </a:moveTo>
                  <a:lnTo>
                    <a:pt x="115316" y="2428597"/>
                  </a:lnTo>
                  <a:lnTo>
                    <a:pt x="96041" y="2415055"/>
                  </a:lnTo>
                  <a:lnTo>
                    <a:pt x="81057" y="2396936"/>
                  </a:lnTo>
                  <a:lnTo>
                    <a:pt x="71346" y="2375207"/>
                  </a:lnTo>
                  <a:lnTo>
                    <a:pt x="67891" y="2350832"/>
                  </a:lnTo>
                  <a:lnTo>
                    <a:pt x="67891" y="87568"/>
                  </a:lnTo>
                  <a:lnTo>
                    <a:pt x="71346" y="63192"/>
                  </a:lnTo>
                  <a:lnTo>
                    <a:pt x="81057" y="41463"/>
                  </a:lnTo>
                  <a:lnTo>
                    <a:pt x="96041" y="23345"/>
                  </a:lnTo>
                  <a:lnTo>
                    <a:pt x="115316" y="9803"/>
                  </a:lnTo>
                  <a:lnTo>
                    <a:pt x="155356" y="9803"/>
                  </a:lnTo>
                  <a:lnTo>
                    <a:pt x="125151" y="15924"/>
                  </a:lnTo>
                  <a:lnTo>
                    <a:pt x="100458" y="32606"/>
                  </a:lnTo>
                  <a:lnTo>
                    <a:pt x="83796" y="57327"/>
                  </a:lnTo>
                  <a:lnTo>
                    <a:pt x="77682" y="87568"/>
                  </a:lnTo>
                  <a:lnTo>
                    <a:pt x="77682" y="133420"/>
                  </a:lnTo>
                  <a:lnTo>
                    <a:pt x="1831842" y="133420"/>
                  </a:lnTo>
                  <a:lnTo>
                    <a:pt x="1831842" y="2241762"/>
                  </a:lnTo>
                  <a:lnTo>
                    <a:pt x="77682" y="2241762"/>
                  </a:lnTo>
                  <a:lnTo>
                    <a:pt x="77682" y="2350832"/>
                  </a:lnTo>
                  <a:lnTo>
                    <a:pt x="83796" y="2381071"/>
                  </a:lnTo>
                  <a:lnTo>
                    <a:pt x="100458" y="2405793"/>
                  </a:lnTo>
                  <a:lnTo>
                    <a:pt x="125151" y="2422476"/>
                  </a:lnTo>
                  <a:lnTo>
                    <a:pt x="155356" y="2428597"/>
                  </a:lnTo>
                  <a:close/>
                </a:path>
                <a:path w="2019300" h="2438400">
                  <a:moveTo>
                    <a:pt x="1831842" y="133420"/>
                  </a:moveTo>
                  <a:lnTo>
                    <a:pt x="1822051" y="133420"/>
                  </a:lnTo>
                  <a:lnTo>
                    <a:pt x="1822051" y="87568"/>
                  </a:lnTo>
                  <a:lnTo>
                    <a:pt x="1815937" y="57327"/>
                  </a:lnTo>
                  <a:lnTo>
                    <a:pt x="1799274" y="32606"/>
                  </a:lnTo>
                  <a:lnTo>
                    <a:pt x="1774581" y="15924"/>
                  </a:lnTo>
                  <a:lnTo>
                    <a:pt x="1744377" y="9803"/>
                  </a:lnTo>
                  <a:lnTo>
                    <a:pt x="1782696" y="9803"/>
                  </a:lnTo>
                  <a:lnTo>
                    <a:pt x="1806193" y="25676"/>
                  </a:lnTo>
                  <a:lnTo>
                    <a:pt x="1824957" y="53515"/>
                  </a:lnTo>
                  <a:lnTo>
                    <a:pt x="1831842" y="87568"/>
                  </a:lnTo>
                  <a:lnTo>
                    <a:pt x="1831842" y="133420"/>
                  </a:lnTo>
                  <a:close/>
                </a:path>
                <a:path w="2019300" h="2438400">
                  <a:moveTo>
                    <a:pt x="989960" y="73868"/>
                  </a:moveTo>
                  <a:lnTo>
                    <a:pt x="936837" y="73868"/>
                  </a:lnTo>
                  <a:lnTo>
                    <a:pt x="934650" y="71674"/>
                  </a:lnTo>
                  <a:lnTo>
                    <a:pt x="934650" y="66260"/>
                  </a:lnTo>
                  <a:lnTo>
                    <a:pt x="936837" y="64065"/>
                  </a:lnTo>
                  <a:lnTo>
                    <a:pt x="989960" y="64065"/>
                  </a:lnTo>
                  <a:lnTo>
                    <a:pt x="992147" y="66260"/>
                  </a:lnTo>
                  <a:lnTo>
                    <a:pt x="992147" y="71674"/>
                  </a:lnTo>
                  <a:lnTo>
                    <a:pt x="989960" y="73868"/>
                  </a:lnTo>
                  <a:close/>
                </a:path>
                <a:path w="2019300" h="2438400">
                  <a:moveTo>
                    <a:pt x="1782695" y="2428597"/>
                  </a:moveTo>
                  <a:lnTo>
                    <a:pt x="1744377" y="2428597"/>
                  </a:lnTo>
                  <a:lnTo>
                    <a:pt x="1774581" y="2422476"/>
                  </a:lnTo>
                  <a:lnTo>
                    <a:pt x="1799274" y="2405793"/>
                  </a:lnTo>
                  <a:lnTo>
                    <a:pt x="1815937" y="2381071"/>
                  </a:lnTo>
                  <a:lnTo>
                    <a:pt x="1822051" y="2350832"/>
                  </a:lnTo>
                  <a:lnTo>
                    <a:pt x="1822051" y="2241762"/>
                  </a:lnTo>
                  <a:lnTo>
                    <a:pt x="1831842" y="2241762"/>
                  </a:lnTo>
                  <a:lnTo>
                    <a:pt x="1831842" y="2350832"/>
                  </a:lnTo>
                  <a:lnTo>
                    <a:pt x="1824957" y="2384885"/>
                  </a:lnTo>
                  <a:lnTo>
                    <a:pt x="1806193" y="2412723"/>
                  </a:lnTo>
                  <a:lnTo>
                    <a:pt x="1782695" y="2428597"/>
                  </a:lnTo>
                  <a:close/>
                </a:path>
                <a:path w="2019300" h="2438400">
                  <a:moveTo>
                    <a:pt x="964212" y="2388676"/>
                  </a:moveTo>
                  <a:lnTo>
                    <a:pt x="944532" y="2384688"/>
                  </a:lnTo>
                  <a:lnTo>
                    <a:pt x="928445" y="2373820"/>
                  </a:lnTo>
                  <a:lnTo>
                    <a:pt x="917590" y="2357714"/>
                  </a:lnTo>
                  <a:lnTo>
                    <a:pt x="913607" y="2338011"/>
                  </a:lnTo>
                  <a:lnTo>
                    <a:pt x="917590" y="2318307"/>
                  </a:lnTo>
                  <a:lnTo>
                    <a:pt x="928445" y="2302199"/>
                  </a:lnTo>
                  <a:lnTo>
                    <a:pt x="944532" y="2291329"/>
                  </a:lnTo>
                  <a:lnTo>
                    <a:pt x="964212" y="2287341"/>
                  </a:lnTo>
                  <a:lnTo>
                    <a:pt x="983895" y="2291329"/>
                  </a:lnTo>
                  <a:lnTo>
                    <a:pt x="992501" y="2297143"/>
                  </a:lnTo>
                  <a:lnTo>
                    <a:pt x="964212" y="2297143"/>
                  </a:lnTo>
                  <a:lnTo>
                    <a:pt x="948341" y="2300360"/>
                  </a:lnTo>
                  <a:lnTo>
                    <a:pt x="935366" y="2309126"/>
                  </a:lnTo>
                  <a:lnTo>
                    <a:pt x="926610" y="2322118"/>
                  </a:lnTo>
                  <a:lnTo>
                    <a:pt x="923398" y="2338011"/>
                  </a:lnTo>
                  <a:lnTo>
                    <a:pt x="926610" y="2353901"/>
                  </a:lnTo>
                  <a:lnTo>
                    <a:pt x="935366" y="2366891"/>
                  </a:lnTo>
                  <a:lnTo>
                    <a:pt x="948341" y="2375657"/>
                  </a:lnTo>
                  <a:lnTo>
                    <a:pt x="964212" y="2378873"/>
                  </a:lnTo>
                  <a:lnTo>
                    <a:pt x="992503" y="2378873"/>
                  </a:lnTo>
                  <a:lnTo>
                    <a:pt x="983895" y="2384688"/>
                  </a:lnTo>
                  <a:lnTo>
                    <a:pt x="964212" y="2388676"/>
                  </a:lnTo>
                  <a:close/>
                </a:path>
                <a:path w="2019300" h="2438400">
                  <a:moveTo>
                    <a:pt x="992503" y="2378873"/>
                  </a:moveTo>
                  <a:lnTo>
                    <a:pt x="964212" y="2378873"/>
                  </a:lnTo>
                  <a:lnTo>
                    <a:pt x="980084" y="2375657"/>
                  </a:lnTo>
                  <a:lnTo>
                    <a:pt x="993061" y="2366891"/>
                  </a:lnTo>
                  <a:lnTo>
                    <a:pt x="1001818" y="2353901"/>
                  </a:lnTo>
                  <a:lnTo>
                    <a:pt x="1005031" y="2338011"/>
                  </a:lnTo>
                  <a:lnTo>
                    <a:pt x="1001818" y="2322118"/>
                  </a:lnTo>
                  <a:lnTo>
                    <a:pt x="993061" y="2309126"/>
                  </a:lnTo>
                  <a:lnTo>
                    <a:pt x="980084" y="2300360"/>
                  </a:lnTo>
                  <a:lnTo>
                    <a:pt x="964212" y="2297143"/>
                  </a:lnTo>
                  <a:lnTo>
                    <a:pt x="992501" y="2297143"/>
                  </a:lnTo>
                  <a:lnTo>
                    <a:pt x="999984" y="2302199"/>
                  </a:lnTo>
                  <a:lnTo>
                    <a:pt x="1010839" y="2318307"/>
                  </a:lnTo>
                  <a:lnTo>
                    <a:pt x="1014822" y="2338011"/>
                  </a:lnTo>
                  <a:lnTo>
                    <a:pt x="1010839" y="2357714"/>
                  </a:lnTo>
                  <a:lnTo>
                    <a:pt x="999984" y="2373820"/>
                  </a:lnTo>
                  <a:lnTo>
                    <a:pt x="992503" y="2378873"/>
                  </a:lnTo>
                  <a:close/>
                </a:path>
                <a:path w="2019300" h="2438400">
                  <a:moveTo>
                    <a:pt x="1965026" y="2438400"/>
                  </a:moveTo>
                  <a:lnTo>
                    <a:pt x="1960885" y="2438400"/>
                  </a:lnTo>
                  <a:lnTo>
                    <a:pt x="1959039" y="2437098"/>
                  </a:lnTo>
                  <a:lnTo>
                    <a:pt x="1907255" y="2291364"/>
                  </a:lnTo>
                  <a:lnTo>
                    <a:pt x="1907143" y="906670"/>
                  </a:lnTo>
                  <a:lnTo>
                    <a:pt x="1911536" y="884939"/>
                  </a:lnTo>
                  <a:lnTo>
                    <a:pt x="1923508" y="867174"/>
                  </a:lnTo>
                  <a:lnTo>
                    <a:pt x="1941251" y="855185"/>
                  </a:lnTo>
                  <a:lnTo>
                    <a:pt x="1962955" y="850787"/>
                  </a:lnTo>
                  <a:lnTo>
                    <a:pt x="1984662" y="855185"/>
                  </a:lnTo>
                  <a:lnTo>
                    <a:pt x="1992667" y="860594"/>
                  </a:lnTo>
                  <a:lnTo>
                    <a:pt x="1962955" y="860594"/>
                  </a:lnTo>
                  <a:lnTo>
                    <a:pt x="1945058" y="864220"/>
                  </a:lnTo>
                  <a:lnTo>
                    <a:pt x="1930428" y="874104"/>
                  </a:lnTo>
                  <a:lnTo>
                    <a:pt x="1920556" y="888751"/>
                  </a:lnTo>
                  <a:lnTo>
                    <a:pt x="1916934" y="906670"/>
                  </a:lnTo>
                  <a:lnTo>
                    <a:pt x="1916934" y="967903"/>
                  </a:lnTo>
                  <a:lnTo>
                    <a:pt x="2018773" y="967903"/>
                  </a:lnTo>
                  <a:lnTo>
                    <a:pt x="2018773" y="977705"/>
                  </a:lnTo>
                  <a:lnTo>
                    <a:pt x="1916934" y="977705"/>
                  </a:lnTo>
                  <a:lnTo>
                    <a:pt x="1916934" y="2285307"/>
                  </a:lnTo>
                  <a:lnTo>
                    <a:pt x="2018773" y="2285307"/>
                  </a:lnTo>
                  <a:lnTo>
                    <a:pt x="2018661" y="2291364"/>
                  </a:lnTo>
                  <a:lnTo>
                    <a:pt x="2017330" y="2295109"/>
                  </a:lnTo>
                  <a:lnTo>
                    <a:pt x="1918975" y="2295109"/>
                  </a:lnTo>
                  <a:lnTo>
                    <a:pt x="1947236" y="2374635"/>
                  </a:lnTo>
                  <a:lnTo>
                    <a:pt x="1989071" y="2374635"/>
                  </a:lnTo>
                  <a:lnTo>
                    <a:pt x="1985588" y="2384438"/>
                  </a:lnTo>
                  <a:lnTo>
                    <a:pt x="1950719" y="2384438"/>
                  </a:lnTo>
                  <a:lnTo>
                    <a:pt x="1962955" y="2418873"/>
                  </a:lnTo>
                  <a:lnTo>
                    <a:pt x="1973352" y="2418873"/>
                  </a:lnTo>
                  <a:lnTo>
                    <a:pt x="1966877" y="2437098"/>
                  </a:lnTo>
                  <a:lnTo>
                    <a:pt x="1965026" y="2438400"/>
                  </a:lnTo>
                  <a:close/>
                </a:path>
                <a:path w="2019300" h="2438400">
                  <a:moveTo>
                    <a:pt x="2018773" y="967903"/>
                  </a:moveTo>
                  <a:lnTo>
                    <a:pt x="2008982" y="967903"/>
                  </a:lnTo>
                  <a:lnTo>
                    <a:pt x="2008982" y="906670"/>
                  </a:lnTo>
                  <a:lnTo>
                    <a:pt x="2005359" y="888751"/>
                  </a:lnTo>
                  <a:lnTo>
                    <a:pt x="1995485" y="874104"/>
                  </a:lnTo>
                  <a:lnTo>
                    <a:pt x="1980853" y="864220"/>
                  </a:lnTo>
                  <a:lnTo>
                    <a:pt x="1962955" y="860594"/>
                  </a:lnTo>
                  <a:lnTo>
                    <a:pt x="1992667" y="860594"/>
                  </a:lnTo>
                  <a:lnTo>
                    <a:pt x="2002406" y="867174"/>
                  </a:lnTo>
                  <a:lnTo>
                    <a:pt x="2014380" y="884939"/>
                  </a:lnTo>
                  <a:lnTo>
                    <a:pt x="2018773" y="906670"/>
                  </a:lnTo>
                  <a:lnTo>
                    <a:pt x="2018773" y="967903"/>
                  </a:lnTo>
                  <a:close/>
                </a:path>
                <a:path w="2019300" h="2438400">
                  <a:moveTo>
                    <a:pt x="2018773" y="2285307"/>
                  </a:moveTo>
                  <a:lnTo>
                    <a:pt x="2008982" y="2285307"/>
                  </a:lnTo>
                  <a:lnTo>
                    <a:pt x="2008982" y="977705"/>
                  </a:lnTo>
                  <a:lnTo>
                    <a:pt x="2018773" y="977705"/>
                  </a:lnTo>
                  <a:lnTo>
                    <a:pt x="2018773" y="2285307"/>
                  </a:lnTo>
                  <a:close/>
                </a:path>
                <a:path w="2019300" h="2438400">
                  <a:moveTo>
                    <a:pt x="1989071" y="2374635"/>
                  </a:moveTo>
                  <a:lnTo>
                    <a:pt x="1978679" y="2374635"/>
                  </a:lnTo>
                  <a:lnTo>
                    <a:pt x="2006941" y="2295109"/>
                  </a:lnTo>
                  <a:lnTo>
                    <a:pt x="2017330" y="2295109"/>
                  </a:lnTo>
                  <a:lnTo>
                    <a:pt x="1989071" y="2374635"/>
                  </a:lnTo>
                  <a:close/>
                </a:path>
                <a:path w="2019300" h="2438400">
                  <a:moveTo>
                    <a:pt x="1973352" y="2418873"/>
                  </a:moveTo>
                  <a:lnTo>
                    <a:pt x="1962955" y="2418873"/>
                  </a:lnTo>
                  <a:lnTo>
                    <a:pt x="1975196" y="2384438"/>
                  </a:lnTo>
                  <a:lnTo>
                    <a:pt x="1985588" y="2384438"/>
                  </a:lnTo>
                  <a:lnTo>
                    <a:pt x="1973352" y="2418873"/>
                  </a:lnTo>
                  <a:close/>
                </a:path>
              </a:pathLst>
            </a:custGeom>
            <a:solidFill>
              <a:srgbClr val="D4B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40647" y="7239675"/>
              <a:ext cx="1133210" cy="135866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228985" y="4310580"/>
            <a:ext cx="7770495" cy="1540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dirty="0" sz="2300" spc="290" b="1">
                <a:solidFill>
                  <a:srgbClr val="FFFFFF"/>
                </a:solidFill>
                <a:latin typeface="Trebuchet MS"/>
                <a:cs typeface="Trebuchet MS"/>
              </a:rPr>
              <a:t>Khusus </a:t>
            </a:r>
            <a:r>
              <a:rPr dirty="0" sz="2300" spc="235" b="1">
                <a:solidFill>
                  <a:srgbClr val="FFFFFF"/>
                </a:solidFill>
                <a:latin typeface="Trebuchet MS"/>
                <a:cs typeface="Trebuchet MS"/>
              </a:rPr>
              <a:t>digunakan </a:t>
            </a:r>
            <a:r>
              <a:rPr dirty="0" sz="2300" spc="180" b="1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dirty="0" sz="2300" spc="200" b="1">
                <a:solidFill>
                  <a:srgbClr val="FFFFFF"/>
                </a:solidFill>
                <a:latin typeface="Trebuchet MS"/>
                <a:cs typeface="Trebuchet MS"/>
              </a:rPr>
              <a:t>edukasi </a:t>
            </a:r>
            <a:r>
              <a:rPr dirty="0" sz="2300" spc="285" b="1">
                <a:solidFill>
                  <a:srgbClr val="FFFFFF"/>
                </a:solidFill>
                <a:latin typeface="Trebuchet MS"/>
                <a:cs typeface="Trebuchet MS"/>
              </a:rPr>
              <a:t>sehingga </a:t>
            </a:r>
            <a:r>
              <a:rPr dirty="0" sz="2300" spc="195" b="1">
                <a:solidFill>
                  <a:srgbClr val="FFFFFF"/>
                </a:solidFill>
                <a:latin typeface="Trebuchet MS"/>
                <a:cs typeface="Trebuchet MS"/>
              </a:rPr>
              <a:t>user  </a:t>
            </a:r>
            <a:r>
              <a:rPr dirty="0" sz="2300" spc="114" b="1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dirty="0" sz="2300" spc="100" b="1">
                <a:solidFill>
                  <a:srgbClr val="FFFFFF"/>
                </a:solidFill>
                <a:latin typeface="Trebuchet MS"/>
                <a:cs typeface="Trebuchet MS"/>
              </a:rPr>
              <a:t>terdistraksi. </a:t>
            </a:r>
            <a:r>
              <a:rPr dirty="0" sz="2300" spc="155" b="1">
                <a:solidFill>
                  <a:srgbClr val="FFFFFF"/>
                </a:solidFill>
                <a:latin typeface="Trebuchet MS"/>
                <a:cs typeface="Trebuchet MS"/>
              </a:rPr>
              <a:t>Produk </a:t>
            </a:r>
            <a:r>
              <a:rPr dirty="0" sz="2300" spc="140" b="1">
                <a:solidFill>
                  <a:srgbClr val="FFFFFF"/>
                </a:solidFill>
                <a:latin typeface="Trebuchet MS"/>
                <a:cs typeface="Trebuchet MS"/>
              </a:rPr>
              <a:t>inovatif 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dirty="0" sz="2300" spc="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245" b="1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endParaRPr sz="2300">
              <a:latin typeface="Trebuchet MS"/>
              <a:cs typeface="Trebuchet MS"/>
            </a:endParaRPr>
          </a:p>
          <a:p>
            <a:pPr marL="12700" marR="186055">
              <a:lnSpc>
                <a:spcPct val="108000"/>
              </a:lnSpc>
            </a:pPr>
            <a:r>
              <a:rPr dirty="0" sz="2300" spc="254" b="1">
                <a:solidFill>
                  <a:srgbClr val="FFFFFF"/>
                </a:solidFill>
                <a:latin typeface="Trebuchet MS"/>
                <a:cs typeface="Trebuchet MS"/>
              </a:rPr>
              <a:t>memberikan </a:t>
            </a:r>
            <a:r>
              <a:rPr dirty="0" sz="2300" spc="305" b="1">
                <a:solidFill>
                  <a:srgbClr val="FFFFFF"/>
                </a:solidFill>
                <a:latin typeface="Trebuchet MS"/>
                <a:cs typeface="Trebuchet MS"/>
              </a:rPr>
              <a:t>manfaat </a:t>
            </a:r>
            <a:r>
              <a:rPr dirty="0" sz="2300" spc="210" b="1">
                <a:solidFill>
                  <a:srgbClr val="FFFFFF"/>
                </a:solidFill>
                <a:latin typeface="Trebuchet MS"/>
                <a:cs typeface="Trebuchet MS"/>
              </a:rPr>
              <a:t>bagi </a:t>
            </a:r>
            <a:r>
              <a:rPr dirty="0" sz="2300" spc="325" b="1">
                <a:solidFill>
                  <a:srgbClr val="FFFFFF"/>
                </a:solidFill>
                <a:latin typeface="Trebuchet MS"/>
                <a:cs typeface="Trebuchet MS"/>
              </a:rPr>
              <a:t>umat </a:t>
            </a:r>
            <a:r>
              <a:rPr dirty="0" sz="2300" spc="310" b="1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dirty="0" sz="2300" spc="2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254" b="1">
                <a:solidFill>
                  <a:srgbClr val="FFFFFF"/>
                </a:solidFill>
                <a:latin typeface="Trebuchet MS"/>
                <a:cs typeface="Trebuchet MS"/>
              </a:rPr>
              <a:t>dan  berdampak </a:t>
            </a:r>
            <a:r>
              <a:rPr dirty="0" sz="2300" spc="125" b="1">
                <a:solidFill>
                  <a:srgbClr val="FFFFFF"/>
                </a:solidFill>
                <a:latin typeface="Trebuchet MS"/>
                <a:cs typeface="Trebuchet MS"/>
              </a:rPr>
              <a:t>positif </a:t>
            </a:r>
            <a:r>
              <a:rPr dirty="0" sz="2300" spc="210" b="1">
                <a:solidFill>
                  <a:srgbClr val="FFFFFF"/>
                </a:solidFill>
                <a:latin typeface="Trebuchet MS"/>
                <a:cs typeface="Trebuchet MS"/>
              </a:rPr>
              <a:t>bagi</a:t>
            </a:r>
            <a:r>
              <a:rPr dirty="0" sz="2300" spc="4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25" b="1">
                <a:solidFill>
                  <a:srgbClr val="FFFFFF"/>
                </a:solidFill>
                <a:latin typeface="Trebuchet MS"/>
                <a:cs typeface="Trebuchet MS"/>
              </a:rPr>
              <a:t>bumi.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611742" y="436175"/>
            <a:ext cx="284924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55" b="0">
                <a:solidFill>
                  <a:srgbClr val="000000"/>
                </a:solidFill>
                <a:latin typeface="Trebuchet MS"/>
                <a:cs typeface="Trebuchet MS"/>
              </a:rPr>
              <a:t>Whatis</a:t>
            </a:r>
            <a:r>
              <a:rPr dirty="0" sz="4500" spc="-102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500" spc="-140" b="0">
                <a:solidFill>
                  <a:srgbClr val="000000"/>
                </a:solidFill>
                <a:latin typeface="Trebuchet MS"/>
                <a:cs typeface="Trebuchet MS"/>
              </a:rPr>
              <a:t>POY?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96800" y="1940429"/>
            <a:ext cx="2852420" cy="16516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140"/>
              </a:spcBef>
            </a:pPr>
            <a:r>
              <a:rPr dirty="0" sz="3500" spc="-365">
                <a:solidFill>
                  <a:srgbClr val="523429"/>
                </a:solidFill>
                <a:latin typeface="Arial"/>
                <a:cs typeface="Arial"/>
              </a:rPr>
              <a:t>An </a:t>
            </a:r>
            <a:r>
              <a:rPr dirty="0" sz="3500" spc="-105">
                <a:solidFill>
                  <a:srgbClr val="523429"/>
                </a:solidFill>
                <a:latin typeface="Arial"/>
                <a:cs typeface="Arial"/>
              </a:rPr>
              <a:t>innovation</a:t>
            </a:r>
            <a:r>
              <a:rPr dirty="0" sz="3500" spc="-340">
                <a:solidFill>
                  <a:srgbClr val="523429"/>
                </a:solidFill>
                <a:latin typeface="Arial"/>
                <a:cs typeface="Arial"/>
              </a:rPr>
              <a:t> </a:t>
            </a:r>
            <a:r>
              <a:rPr dirty="0" sz="3500" spc="-150">
                <a:solidFill>
                  <a:srgbClr val="523429"/>
                </a:solidFill>
                <a:latin typeface="Arial"/>
                <a:cs typeface="Arial"/>
              </a:rPr>
              <a:t>in  the </a:t>
            </a:r>
            <a:r>
              <a:rPr dirty="0" sz="3500" spc="-95">
                <a:solidFill>
                  <a:srgbClr val="523429"/>
                </a:solidFill>
                <a:latin typeface="Arial"/>
                <a:cs typeface="Arial"/>
              </a:rPr>
              <a:t>form </a:t>
            </a:r>
            <a:r>
              <a:rPr dirty="0" sz="3500" spc="-55">
                <a:solidFill>
                  <a:srgbClr val="523429"/>
                </a:solidFill>
                <a:latin typeface="Arial"/>
                <a:cs typeface="Arial"/>
              </a:rPr>
              <a:t>of</a:t>
            </a:r>
            <a:r>
              <a:rPr dirty="0" sz="3500" spc="-695">
                <a:solidFill>
                  <a:srgbClr val="523429"/>
                </a:solidFill>
                <a:latin typeface="Arial"/>
                <a:cs typeface="Arial"/>
              </a:rPr>
              <a:t> </a:t>
            </a:r>
            <a:r>
              <a:rPr dirty="0" sz="3500" spc="-260">
                <a:solidFill>
                  <a:srgbClr val="523429"/>
                </a:solidFill>
                <a:latin typeface="Arial"/>
                <a:cs typeface="Arial"/>
              </a:rPr>
              <a:t>a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40"/>
              </a:lnSpc>
            </a:pPr>
            <a:r>
              <a:rPr dirty="0" sz="3500" spc="-105">
                <a:solidFill>
                  <a:srgbClr val="523429"/>
                </a:solidFill>
                <a:latin typeface="Arial"/>
                <a:cs typeface="Arial"/>
              </a:rPr>
              <a:t>smartbook.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4435" y="0"/>
            <a:ext cx="14676119" cy="10287000"/>
          </a:xfrm>
          <a:custGeom>
            <a:avLst/>
            <a:gdLst/>
            <a:ahLst/>
            <a:cxnLst/>
            <a:rect l="l" t="t" r="r" b="b"/>
            <a:pathLst>
              <a:path w="14676119" h="10287000">
                <a:moveTo>
                  <a:pt x="0" y="10287000"/>
                </a:moveTo>
                <a:lnTo>
                  <a:pt x="14675740" y="10287000"/>
                </a:lnTo>
                <a:lnTo>
                  <a:pt x="1467574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234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22975" cy="10287000"/>
            <a:chOff x="0" y="0"/>
            <a:chExt cx="602297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974975" cy="10287000"/>
            </a:xfrm>
            <a:custGeom>
              <a:avLst/>
              <a:gdLst/>
              <a:ahLst/>
              <a:cxnLst/>
              <a:rect l="l" t="t" r="r" b="b"/>
              <a:pathLst>
                <a:path w="2974975" h="10287000">
                  <a:moveTo>
                    <a:pt x="0" y="10287000"/>
                  </a:moveTo>
                  <a:lnTo>
                    <a:pt x="0" y="0"/>
                  </a:lnTo>
                  <a:lnTo>
                    <a:pt x="2974435" y="0"/>
                  </a:lnTo>
                  <a:lnTo>
                    <a:pt x="2974435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9478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6929" y="516330"/>
              <a:ext cx="5305440" cy="5924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6929" y="6812370"/>
              <a:ext cx="1647824" cy="2962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36229" y="6812370"/>
              <a:ext cx="3286140" cy="2962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6699199" y="9258360"/>
            <a:ext cx="561975" cy="1028700"/>
          </a:xfrm>
          <a:custGeom>
            <a:avLst/>
            <a:gdLst/>
            <a:ahLst/>
            <a:cxnLst/>
            <a:rect l="l" t="t" r="r" b="b"/>
            <a:pathLst>
              <a:path w="561975" h="1028700">
                <a:moveTo>
                  <a:pt x="561974" y="1028598"/>
                </a:moveTo>
                <a:lnTo>
                  <a:pt x="0" y="1028598"/>
                </a:lnTo>
                <a:lnTo>
                  <a:pt x="0" y="0"/>
                </a:lnTo>
                <a:lnTo>
                  <a:pt x="561974" y="0"/>
                </a:lnTo>
                <a:lnTo>
                  <a:pt x="561974" y="1028598"/>
                </a:lnTo>
                <a:close/>
              </a:path>
            </a:pathLst>
          </a:custGeom>
          <a:solidFill>
            <a:srgbClr val="835C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98077" y="990947"/>
            <a:ext cx="4709160" cy="1069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850" spc="-75">
                <a:solidFill>
                  <a:srgbClr val="FFFFFF"/>
                </a:solidFill>
              </a:rPr>
              <a:t>Solution</a:t>
            </a:r>
            <a:r>
              <a:rPr dirty="0" sz="6850" spc="-375">
                <a:solidFill>
                  <a:srgbClr val="FFFFFF"/>
                </a:solidFill>
              </a:rPr>
              <a:t> </a:t>
            </a:r>
            <a:r>
              <a:rPr dirty="0" sz="6850" spc="405">
                <a:solidFill>
                  <a:srgbClr val="FFFFFF"/>
                </a:solidFill>
              </a:rPr>
              <a:t>#1</a:t>
            </a:r>
            <a:endParaRPr sz="6850"/>
          </a:p>
        </p:txBody>
      </p:sp>
      <p:sp>
        <p:nvSpPr>
          <p:cNvPr id="10" name="object 10"/>
          <p:cNvSpPr txBox="1"/>
          <p:nvPr/>
        </p:nvSpPr>
        <p:spPr>
          <a:xfrm>
            <a:off x="6598077" y="2320340"/>
            <a:ext cx="9348470" cy="68713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551430">
              <a:lnSpc>
                <a:spcPct val="114399"/>
              </a:lnSpc>
              <a:spcBef>
                <a:spcPts val="95"/>
              </a:spcBef>
            </a:pPr>
            <a:r>
              <a:rPr dirty="0" sz="2350" spc="-114">
                <a:solidFill>
                  <a:srgbClr val="FFFFFF"/>
                </a:solidFill>
                <a:latin typeface="Verdana"/>
                <a:cs typeface="Verdana"/>
              </a:rPr>
              <a:t>Poy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dirty="0" sz="235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35">
                <a:solidFill>
                  <a:srgbClr val="FFFFFF"/>
                </a:solidFill>
                <a:latin typeface="Verdana"/>
                <a:cs typeface="Verdana"/>
              </a:rPr>
              <a:t>sebagai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pengganti</a:t>
            </a:r>
            <a:r>
              <a:rPr dirty="0" sz="235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0">
                <a:solidFill>
                  <a:srgbClr val="FFFFFF"/>
                </a:solidFill>
                <a:latin typeface="Verdana"/>
                <a:cs typeface="Verdana"/>
              </a:rPr>
              <a:t>Buku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05">
                <a:solidFill>
                  <a:srgbClr val="FFFFFF"/>
                </a:solidFill>
                <a:latin typeface="Verdana"/>
                <a:cs typeface="Verdana"/>
              </a:rPr>
              <a:t>Tulis,</a:t>
            </a:r>
            <a:r>
              <a:rPr dirty="0" sz="235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0">
                <a:solidFill>
                  <a:srgbClr val="FFFFFF"/>
                </a:solidFill>
                <a:latin typeface="Verdana"/>
                <a:cs typeface="Verdana"/>
              </a:rPr>
              <a:t>Buku  </a:t>
            </a:r>
            <a:r>
              <a:rPr dirty="0" sz="2350" spc="-160">
                <a:solidFill>
                  <a:srgbClr val="FFFFFF"/>
                </a:solidFill>
                <a:latin typeface="Verdana"/>
                <a:cs typeface="Verdana"/>
              </a:rPr>
              <a:t>Cetak,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95">
                <a:solidFill>
                  <a:srgbClr val="FFFFFF"/>
                </a:solidFill>
                <a:latin typeface="Verdana"/>
                <a:cs typeface="Verdana"/>
              </a:rPr>
              <a:t>Alat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85">
                <a:solidFill>
                  <a:srgbClr val="FFFFFF"/>
                </a:solidFill>
                <a:latin typeface="Verdana"/>
                <a:cs typeface="Verdana"/>
              </a:rPr>
              <a:t>Tulis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9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memerlukan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30">
                <a:solidFill>
                  <a:srgbClr val="FFFFFF"/>
                </a:solidFill>
                <a:latin typeface="Verdana"/>
                <a:cs typeface="Verdana"/>
              </a:rPr>
              <a:t>kertas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0">
                <a:solidFill>
                  <a:srgbClr val="FFFFFF"/>
                </a:solidFill>
                <a:latin typeface="Verdana"/>
                <a:cs typeface="Verdana"/>
              </a:rPr>
              <a:t>dan 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bahan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95">
                <a:solidFill>
                  <a:srgbClr val="FFFFFF"/>
                </a:solidFill>
                <a:latin typeface="Verdana"/>
                <a:cs typeface="Verdana"/>
              </a:rPr>
              <a:t>lain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9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3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5">
                <a:solidFill>
                  <a:srgbClr val="FFFFFF"/>
                </a:solidFill>
                <a:latin typeface="Verdana"/>
                <a:cs typeface="Verdana"/>
              </a:rPr>
              <a:t>mencemari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5">
                <a:solidFill>
                  <a:srgbClr val="FFFFFF"/>
                </a:solidFill>
                <a:latin typeface="Verdana"/>
                <a:cs typeface="Verdana"/>
              </a:rPr>
              <a:t>lingkungan.</a:t>
            </a:r>
            <a:endParaRPr sz="2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Verdana"/>
              <a:cs typeface="Verdana"/>
            </a:endParaRPr>
          </a:p>
          <a:p>
            <a:pPr marL="1657350">
              <a:lnSpc>
                <a:spcPct val="100000"/>
              </a:lnSpc>
            </a:pPr>
            <a:r>
              <a:rPr dirty="0" sz="6850" spc="-75" b="1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dirty="0" sz="685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850" spc="405" b="1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6850">
              <a:latin typeface="Arial"/>
              <a:cs typeface="Arial"/>
            </a:endParaRPr>
          </a:p>
          <a:p>
            <a:pPr marL="1657350" marR="1513205">
              <a:lnSpc>
                <a:spcPct val="114399"/>
              </a:lnSpc>
              <a:spcBef>
                <a:spcPts val="2250"/>
              </a:spcBef>
            </a:pPr>
            <a:r>
              <a:rPr dirty="0" sz="2350" spc="-114">
                <a:solidFill>
                  <a:srgbClr val="FFFFFF"/>
                </a:solidFill>
                <a:latin typeface="Verdana"/>
                <a:cs typeface="Verdana"/>
              </a:rPr>
              <a:t>Poy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45">
                <a:solidFill>
                  <a:srgbClr val="FFFFFF"/>
                </a:solidFill>
                <a:latin typeface="Verdana"/>
                <a:cs typeface="Verdana"/>
              </a:rPr>
              <a:t>membatasi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00">
                <a:solidFill>
                  <a:srgbClr val="FFFFFF"/>
                </a:solidFill>
                <a:latin typeface="Verdana"/>
                <a:cs typeface="Verdana"/>
              </a:rPr>
              <a:t>aplikasi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9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3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digunakan  </a:t>
            </a:r>
            <a:r>
              <a:rPr dirty="0" sz="2350" spc="-175">
                <a:solidFill>
                  <a:srgbClr val="FFFFFF"/>
                </a:solidFill>
                <a:latin typeface="Verdana"/>
                <a:cs typeface="Verdana"/>
              </a:rPr>
              <a:t>agar </a:t>
            </a:r>
            <a:r>
              <a:rPr dirty="0" sz="2350" spc="-130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dirty="0" sz="2350" spc="-160">
                <a:solidFill>
                  <a:srgbClr val="FFFFFF"/>
                </a:solidFill>
                <a:latin typeface="Verdana"/>
                <a:cs typeface="Verdana"/>
              </a:rPr>
              <a:t>membantu </a:t>
            </a:r>
            <a:r>
              <a:rPr dirty="0" sz="2350" spc="-165">
                <a:solidFill>
                  <a:srgbClr val="FFFFFF"/>
                </a:solidFill>
                <a:latin typeface="Verdana"/>
                <a:cs typeface="Verdana"/>
              </a:rPr>
              <a:t>pengguna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dirty="0" sz="2350" spc="-114">
                <a:solidFill>
                  <a:srgbClr val="FFFFFF"/>
                </a:solidFill>
                <a:latin typeface="Verdana"/>
                <a:cs typeface="Verdana"/>
              </a:rPr>
              <a:t>fokus  </a:t>
            </a:r>
            <a:r>
              <a:rPr dirty="0" sz="2350" spc="-135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dirty="0" sz="2350" spc="-145">
                <a:solidFill>
                  <a:srgbClr val="FFFFFF"/>
                </a:solidFill>
                <a:latin typeface="Verdana"/>
                <a:cs typeface="Verdana"/>
              </a:rPr>
              <a:t>pembelajaran</a:t>
            </a:r>
            <a:r>
              <a:rPr dirty="0" sz="235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65">
                <a:solidFill>
                  <a:srgbClr val="FFFFFF"/>
                </a:solidFill>
                <a:latin typeface="Verdana"/>
                <a:cs typeface="Verdana"/>
              </a:rPr>
              <a:t>mereka.</a:t>
            </a:r>
            <a:endParaRPr sz="2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Verdana"/>
              <a:cs typeface="Verdana"/>
            </a:endParaRPr>
          </a:p>
          <a:p>
            <a:pPr marL="3563620">
              <a:lnSpc>
                <a:spcPct val="100000"/>
              </a:lnSpc>
            </a:pPr>
            <a:r>
              <a:rPr dirty="0" sz="6850" spc="-75" b="1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dirty="0" sz="685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850" spc="405" b="1">
                <a:solidFill>
                  <a:srgbClr val="FFFFFF"/>
                </a:solidFill>
                <a:latin typeface="Arial"/>
                <a:cs typeface="Arial"/>
              </a:rPr>
              <a:t>#3</a:t>
            </a:r>
            <a:endParaRPr sz="6850">
              <a:latin typeface="Arial"/>
              <a:cs typeface="Arial"/>
            </a:endParaRPr>
          </a:p>
          <a:p>
            <a:pPr marL="3563620" marR="5080">
              <a:lnSpc>
                <a:spcPct val="114399"/>
              </a:lnSpc>
              <a:spcBef>
                <a:spcPts val="2250"/>
              </a:spcBef>
            </a:pPr>
            <a:r>
              <a:rPr dirty="0" sz="2350" spc="-114">
                <a:solidFill>
                  <a:srgbClr val="FFFFFF"/>
                </a:solidFill>
                <a:latin typeface="Verdana"/>
                <a:cs typeface="Verdana"/>
              </a:rPr>
              <a:t>Poy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2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memerlukan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20">
                <a:solidFill>
                  <a:srgbClr val="FFFFFF"/>
                </a:solidFill>
                <a:latin typeface="Verdana"/>
                <a:cs typeface="Verdana"/>
              </a:rPr>
              <a:t>pembelian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10">
                <a:solidFill>
                  <a:srgbClr val="FFFFFF"/>
                </a:solidFill>
                <a:latin typeface="Verdana"/>
                <a:cs typeface="Verdana"/>
              </a:rPr>
              <a:t>alat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95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dirty="0" sz="2350" spc="-135">
                <a:solidFill>
                  <a:srgbClr val="FFFFFF"/>
                </a:solidFill>
                <a:latin typeface="Verdana"/>
                <a:cs typeface="Verdana"/>
              </a:rPr>
              <a:t>terus-menerus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05">
                <a:solidFill>
                  <a:srgbClr val="FFFFFF"/>
                </a:solidFill>
                <a:latin typeface="Verdana"/>
                <a:cs typeface="Verdana"/>
              </a:rPr>
              <a:t>seperti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10">
                <a:solidFill>
                  <a:srgbClr val="FFFFFF"/>
                </a:solidFill>
                <a:latin typeface="Verdana"/>
                <a:cs typeface="Verdana"/>
              </a:rPr>
              <a:t>alat</a:t>
            </a:r>
            <a:r>
              <a:rPr dirty="0" sz="23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85">
                <a:solidFill>
                  <a:srgbClr val="FFFFFF"/>
                </a:solidFill>
                <a:latin typeface="Verdana"/>
                <a:cs typeface="Verdana"/>
              </a:rPr>
              <a:t>tulis</a:t>
            </a:r>
            <a:r>
              <a:rPr dirty="0" sz="23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FFFFFF"/>
                </a:solidFill>
                <a:latin typeface="Verdana"/>
                <a:cs typeface="Verdana"/>
              </a:rPr>
              <a:t>biasanya.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50175" y="0"/>
            <a:ext cx="638175" cy="10287000"/>
          </a:xfrm>
          <a:custGeom>
            <a:avLst/>
            <a:gdLst/>
            <a:ahLst/>
            <a:cxnLst/>
            <a:rect l="l" t="t" r="r" b="b"/>
            <a:pathLst>
              <a:path w="638175" h="10287000">
                <a:moveTo>
                  <a:pt x="63781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7814" y="0"/>
                </a:lnTo>
                <a:lnTo>
                  <a:pt x="637814" y="10286999"/>
                </a:lnTo>
                <a:close/>
              </a:path>
            </a:pathLst>
          </a:custGeom>
          <a:solidFill>
            <a:srgbClr val="9478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7017" y="5145480"/>
            <a:ext cx="47625" cy="5141595"/>
          </a:xfrm>
          <a:custGeom>
            <a:avLst/>
            <a:gdLst/>
            <a:ahLst/>
            <a:cxnLst/>
            <a:rect l="l" t="t" r="r" b="b"/>
            <a:pathLst>
              <a:path w="47625" h="5141595">
                <a:moveTo>
                  <a:pt x="0" y="0"/>
                </a:moveTo>
                <a:lnTo>
                  <a:pt x="47624" y="0"/>
                </a:lnTo>
                <a:lnTo>
                  <a:pt x="47624" y="5141518"/>
                </a:lnTo>
                <a:lnTo>
                  <a:pt x="0" y="5141518"/>
                </a:lnTo>
                <a:lnTo>
                  <a:pt x="0" y="0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9258297"/>
                </a:moveTo>
                <a:lnTo>
                  <a:pt x="18288000" y="9258297"/>
                </a:lnTo>
                <a:lnTo>
                  <a:pt x="18288000" y="0"/>
                </a:lnTo>
                <a:lnTo>
                  <a:pt x="0" y="0"/>
                </a:lnTo>
                <a:lnTo>
                  <a:pt x="0" y="9258297"/>
                </a:lnTo>
                <a:close/>
              </a:path>
            </a:pathLst>
          </a:custGeom>
          <a:solidFill>
            <a:srgbClr val="DDCC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598861" y="629654"/>
            <a:ext cx="993140" cy="964565"/>
            <a:chOff x="1598861" y="629654"/>
            <a:chExt cx="993140" cy="964565"/>
          </a:xfrm>
        </p:grpSpPr>
        <p:sp>
          <p:nvSpPr>
            <p:cNvPr id="4" name="object 4"/>
            <p:cNvSpPr/>
            <p:nvPr/>
          </p:nvSpPr>
          <p:spPr>
            <a:xfrm>
              <a:off x="1598853" y="629665"/>
              <a:ext cx="993140" cy="964565"/>
            </a:xfrm>
            <a:custGeom>
              <a:avLst/>
              <a:gdLst/>
              <a:ahLst/>
              <a:cxnLst/>
              <a:rect l="l" t="t" r="r" b="b"/>
              <a:pathLst>
                <a:path w="993139" h="964565">
                  <a:moveTo>
                    <a:pt x="504431" y="197535"/>
                  </a:moveTo>
                  <a:lnTo>
                    <a:pt x="499618" y="192735"/>
                  </a:lnTo>
                  <a:lnTo>
                    <a:pt x="487743" y="192735"/>
                  </a:lnTo>
                  <a:lnTo>
                    <a:pt x="482930" y="197535"/>
                  </a:lnTo>
                  <a:lnTo>
                    <a:pt x="482930" y="303517"/>
                  </a:lnTo>
                  <a:lnTo>
                    <a:pt x="487743" y="308317"/>
                  </a:lnTo>
                  <a:lnTo>
                    <a:pt x="499618" y="308317"/>
                  </a:lnTo>
                  <a:lnTo>
                    <a:pt x="504431" y="303517"/>
                  </a:lnTo>
                  <a:lnTo>
                    <a:pt x="504431" y="197535"/>
                  </a:lnTo>
                  <a:close/>
                </a:path>
                <a:path w="993139" h="964565">
                  <a:moveTo>
                    <a:pt x="658101" y="500075"/>
                  </a:moveTo>
                  <a:lnTo>
                    <a:pt x="652221" y="456565"/>
                  </a:lnTo>
                  <a:lnTo>
                    <a:pt x="636600" y="419735"/>
                  </a:lnTo>
                  <a:lnTo>
                    <a:pt x="636600" y="500075"/>
                  </a:lnTo>
                  <a:lnTo>
                    <a:pt x="628916" y="546023"/>
                  </a:lnTo>
                  <a:lnTo>
                    <a:pt x="607402" y="586219"/>
                  </a:lnTo>
                  <a:lnTo>
                    <a:pt x="574344" y="617664"/>
                  </a:lnTo>
                  <a:lnTo>
                    <a:pt x="541096" y="633133"/>
                  </a:lnTo>
                  <a:lnTo>
                    <a:pt x="541096" y="741260"/>
                  </a:lnTo>
                  <a:lnTo>
                    <a:pt x="540842" y="741514"/>
                  </a:lnTo>
                  <a:lnTo>
                    <a:pt x="524154" y="741514"/>
                  </a:lnTo>
                  <a:lnTo>
                    <a:pt x="524154" y="752284"/>
                  </a:lnTo>
                  <a:lnTo>
                    <a:pt x="463207" y="752284"/>
                  </a:lnTo>
                  <a:lnTo>
                    <a:pt x="463207" y="741514"/>
                  </a:lnTo>
                  <a:lnTo>
                    <a:pt x="446519" y="741514"/>
                  </a:lnTo>
                  <a:lnTo>
                    <a:pt x="446252" y="741260"/>
                  </a:lnTo>
                  <a:lnTo>
                    <a:pt x="463207" y="741260"/>
                  </a:lnTo>
                  <a:lnTo>
                    <a:pt x="463207" y="741514"/>
                  </a:lnTo>
                  <a:lnTo>
                    <a:pt x="524154" y="741514"/>
                  </a:lnTo>
                  <a:lnTo>
                    <a:pt x="524154" y="741260"/>
                  </a:lnTo>
                  <a:lnTo>
                    <a:pt x="541096" y="741260"/>
                  </a:lnTo>
                  <a:lnTo>
                    <a:pt x="541096" y="633133"/>
                  </a:lnTo>
                  <a:lnTo>
                    <a:pt x="532028" y="637336"/>
                  </a:lnTo>
                  <a:lnTo>
                    <a:pt x="527380" y="638619"/>
                  </a:lnTo>
                  <a:lnTo>
                    <a:pt x="524154" y="642848"/>
                  </a:lnTo>
                  <a:lnTo>
                    <a:pt x="524154" y="720090"/>
                  </a:lnTo>
                  <a:lnTo>
                    <a:pt x="463207" y="720090"/>
                  </a:lnTo>
                  <a:lnTo>
                    <a:pt x="463207" y="719709"/>
                  </a:lnTo>
                  <a:lnTo>
                    <a:pt x="463207" y="705764"/>
                  </a:lnTo>
                  <a:lnTo>
                    <a:pt x="524154" y="705650"/>
                  </a:lnTo>
                  <a:lnTo>
                    <a:pt x="524154" y="684225"/>
                  </a:lnTo>
                  <a:lnTo>
                    <a:pt x="463207" y="684225"/>
                  </a:lnTo>
                  <a:lnTo>
                    <a:pt x="463207" y="642848"/>
                  </a:lnTo>
                  <a:lnTo>
                    <a:pt x="459981" y="638619"/>
                  </a:lnTo>
                  <a:lnTo>
                    <a:pt x="455333" y="637336"/>
                  </a:lnTo>
                  <a:lnTo>
                    <a:pt x="444360" y="632244"/>
                  </a:lnTo>
                  <a:lnTo>
                    <a:pt x="444360" y="722249"/>
                  </a:lnTo>
                  <a:lnTo>
                    <a:pt x="444360" y="724776"/>
                  </a:lnTo>
                  <a:lnTo>
                    <a:pt x="441807" y="724776"/>
                  </a:lnTo>
                  <a:lnTo>
                    <a:pt x="444360" y="722249"/>
                  </a:lnTo>
                  <a:lnTo>
                    <a:pt x="444360" y="632244"/>
                  </a:lnTo>
                  <a:lnTo>
                    <a:pt x="413016" y="617664"/>
                  </a:lnTo>
                  <a:lnTo>
                    <a:pt x="379958" y="586219"/>
                  </a:lnTo>
                  <a:lnTo>
                    <a:pt x="358444" y="546023"/>
                  </a:lnTo>
                  <a:lnTo>
                    <a:pt x="350761" y="500075"/>
                  </a:lnTo>
                  <a:lnTo>
                    <a:pt x="358063" y="455104"/>
                  </a:lnTo>
                  <a:lnTo>
                    <a:pt x="378371" y="416001"/>
                  </a:lnTo>
                  <a:lnTo>
                    <a:pt x="409333" y="385152"/>
                  </a:lnTo>
                  <a:lnTo>
                    <a:pt x="448551" y="364896"/>
                  </a:lnTo>
                  <a:lnTo>
                    <a:pt x="493687" y="357632"/>
                  </a:lnTo>
                  <a:lnTo>
                    <a:pt x="538810" y="364896"/>
                  </a:lnTo>
                  <a:lnTo>
                    <a:pt x="578027" y="385152"/>
                  </a:lnTo>
                  <a:lnTo>
                    <a:pt x="608990" y="416001"/>
                  </a:lnTo>
                  <a:lnTo>
                    <a:pt x="629297" y="455104"/>
                  </a:lnTo>
                  <a:lnTo>
                    <a:pt x="636600" y="500075"/>
                  </a:lnTo>
                  <a:lnTo>
                    <a:pt x="636600" y="419735"/>
                  </a:lnTo>
                  <a:lnTo>
                    <a:pt x="635622" y="417423"/>
                  </a:lnTo>
                  <a:lnTo>
                    <a:pt x="609892" y="384251"/>
                  </a:lnTo>
                  <a:lnTo>
                    <a:pt x="576605" y="358597"/>
                  </a:lnTo>
                  <a:lnTo>
                    <a:pt x="574294" y="357632"/>
                  </a:lnTo>
                  <a:lnTo>
                    <a:pt x="537337" y="342061"/>
                  </a:lnTo>
                  <a:lnTo>
                    <a:pt x="493687" y="336194"/>
                  </a:lnTo>
                  <a:lnTo>
                    <a:pt x="450024" y="342061"/>
                  </a:lnTo>
                  <a:lnTo>
                    <a:pt x="410756" y="358597"/>
                  </a:lnTo>
                  <a:lnTo>
                    <a:pt x="377469" y="384251"/>
                  </a:lnTo>
                  <a:lnTo>
                    <a:pt x="351739" y="417423"/>
                  </a:lnTo>
                  <a:lnTo>
                    <a:pt x="335140" y="456565"/>
                  </a:lnTo>
                  <a:lnTo>
                    <a:pt x="329260" y="500075"/>
                  </a:lnTo>
                  <a:lnTo>
                    <a:pt x="337464" y="551053"/>
                  </a:lnTo>
                  <a:lnTo>
                    <a:pt x="360502" y="596023"/>
                  </a:lnTo>
                  <a:lnTo>
                    <a:pt x="396036" y="631901"/>
                  </a:lnTo>
                  <a:lnTo>
                    <a:pt x="441706" y="655586"/>
                  </a:lnTo>
                  <a:lnTo>
                    <a:pt x="441706" y="689013"/>
                  </a:lnTo>
                  <a:lnTo>
                    <a:pt x="443992" y="686739"/>
                  </a:lnTo>
                  <a:lnTo>
                    <a:pt x="443992" y="689279"/>
                  </a:lnTo>
                  <a:lnTo>
                    <a:pt x="441706" y="689279"/>
                  </a:lnTo>
                  <a:lnTo>
                    <a:pt x="441706" y="700684"/>
                  </a:lnTo>
                  <a:lnTo>
                    <a:pt x="444080" y="700684"/>
                  </a:lnTo>
                  <a:lnTo>
                    <a:pt x="444080" y="703224"/>
                  </a:lnTo>
                  <a:lnTo>
                    <a:pt x="441706" y="700849"/>
                  </a:lnTo>
                  <a:lnTo>
                    <a:pt x="441706" y="724776"/>
                  </a:lnTo>
                  <a:lnTo>
                    <a:pt x="441706" y="736193"/>
                  </a:lnTo>
                  <a:lnTo>
                    <a:pt x="443712" y="736193"/>
                  </a:lnTo>
                  <a:lnTo>
                    <a:pt x="443712" y="738720"/>
                  </a:lnTo>
                  <a:lnTo>
                    <a:pt x="441706" y="736714"/>
                  </a:lnTo>
                  <a:lnTo>
                    <a:pt x="441706" y="768908"/>
                  </a:lnTo>
                  <a:lnTo>
                    <a:pt x="446519" y="773709"/>
                  </a:lnTo>
                  <a:lnTo>
                    <a:pt x="540842" y="773709"/>
                  </a:lnTo>
                  <a:lnTo>
                    <a:pt x="545655" y="768908"/>
                  </a:lnTo>
                  <a:lnTo>
                    <a:pt x="545655" y="752284"/>
                  </a:lnTo>
                  <a:lnTo>
                    <a:pt x="545655" y="736714"/>
                  </a:lnTo>
                  <a:lnTo>
                    <a:pt x="543648" y="738720"/>
                  </a:lnTo>
                  <a:lnTo>
                    <a:pt x="543648" y="736193"/>
                  </a:lnTo>
                  <a:lnTo>
                    <a:pt x="545655" y="736193"/>
                  </a:lnTo>
                  <a:lnTo>
                    <a:pt x="545655" y="724890"/>
                  </a:lnTo>
                  <a:lnTo>
                    <a:pt x="545655" y="700862"/>
                  </a:lnTo>
                  <a:lnTo>
                    <a:pt x="545528" y="700989"/>
                  </a:lnTo>
                  <a:lnTo>
                    <a:pt x="545528" y="724776"/>
                  </a:lnTo>
                  <a:lnTo>
                    <a:pt x="543013" y="724776"/>
                  </a:lnTo>
                  <a:lnTo>
                    <a:pt x="543013" y="722261"/>
                  </a:lnTo>
                  <a:lnTo>
                    <a:pt x="545528" y="724776"/>
                  </a:lnTo>
                  <a:lnTo>
                    <a:pt x="545528" y="700989"/>
                  </a:lnTo>
                  <a:lnTo>
                    <a:pt x="543293" y="703224"/>
                  </a:lnTo>
                  <a:lnTo>
                    <a:pt x="543293" y="700684"/>
                  </a:lnTo>
                  <a:lnTo>
                    <a:pt x="545655" y="700684"/>
                  </a:lnTo>
                  <a:lnTo>
                    <a:pt x="545655" y="689279"/>
                  </a:lnTo>
                  <a:lnTo>
                    <a:pt x="543369" y="689279"/>
                  </a:lnTo>
                  <a:lnTo>
                    <a:pt x="543369" y="686739"/>
                  </a:lnTo>
                  <a:lnTo>
                    <a:pt x="545655" y="689013"/>
                  </a:lnTo>
                  <a:lnTo>
                    <a:pt x="545655" y="655586"/>
                  </a:lnTo>
                  <a:lnTo>
                    <a:pt x="591324" y="631901"/>
                  </a:lnTo>
                  <a:lnTo>
                    <a:pt x="626859" y="596023"/>
                  </a:lnTo>
                  <a:lnTo>
                    <a:pt x="649897" y="551053"/>
                  </a:lnTo>
                  <a:lnTo>
                    <a:pt x="658101" y="500075"/>
                  </a:lnTo>
                  <a:close/>
                </a:path>
                <a:path w="993139" h="964565">
                  <a:moveTo>
                    <a:pt x="992657" y="70612"/>
                  </a:moveTo>
                  <a:lnTo>
                    <a:pt x="987044" y="43256"/>
                  </a:lnTo>
                  <a:lnTo>
                    <a:pt x="977011" y="28486"/>
                  </a:lnTo>
                  <a:lnTo>
                    <a:pt x="977011" y="70612"/>
                  </a:lnTo>
                  <a:lnTo>
                    <a:pt x="977011" y="893483"/>
                  </a:lnTo>
                  <a:lnTo>
                    <a:pt x="972629" y="914755"/>
                  </a:lnTo>
                  <a:lnTo>
                    <a:pt x="960729" y="932256"/>
                  </a:lnTo>
                  <a:lnTo>
                    <a:pt x="943178" y="944130"/>
                  </a:lnTo>
                  <a:lnTo>
                    <a:pt x="921854" y="948499"/>
                  </a:lnTo>
                  <a:lnTo>
                    <a:pt x="70802" y="948499"/>
                  </a:lnTo>
                  <a:lnTo>
                    <a:pt x="49466" y="944130"/>
                  </a:lnTo>
                  <a:lnTo>
                    <a:pt x="31915" y="932256"/>
                  </a:lnTo>
                  <a:lnTo>
                    <a:pt x="20027" y="914755"/>
                  </a:lnTo>
                  <a:lnTo>
                    <a:pt x="15646" y="893483"/>
                  </a:lnTo>
                  <a:lnTo>
                    <a:pt x="15646" y="70612"/>
                  </a:lnTo>
                  <a:lnTo>
                    <a:pt x="20027" y="49339"/>
                  </a:lnTo>
                  <a:lnTo>
                    <a:pt x="31915" y="31838"/>
                  </a:lnTo>
                  <a:lnTo>
                    <a:pt x="49466" y="19964"/>
                  </a:lnTo>
                  <a:lnTo>
                    <a:pt x="70802" y="15595"/>
                  </a:lnTo>
                  <a:lnTo>
                    <a:pt x="921854" y="15595"/>
                  </a:lnTo>
                  <a:lnTo>
                    <a:pt x="943178" y="19964"/>
                  </a:lnTo>
                  <a:lnTo>
                    <a:pt x="960729" y="31838"/>
                  </a:lnTo>
                  <a:lnTo>
                    <a:pt x="972629" y="49339"/>
                  </a:lnTo>
                  <a:lnTo>
                    <a:pt x="977011" y="70612"/>
                  </a:lnTo>
                  <a:lnTo>
                    <a:pt x="977011" y="28486"/>
                  </a:lnTo>
                  <a:lnTo>
                    <a:pt x="971791" y="20789"/>
                  </a:lnTo>
                  <a:lnTo>
                    <a:pt x="964095" y="15595"/>
                  </a:lnTo>
                  <a:lnTo>
                    <a:pt x="949274" y="5588"/>
                  </a:lnTo>
                  <a:lnTo>
                    <a:pt x="921854" y="0"/>
                  </a:lnTo>
                  <a:lnTo>
                    <a:pt x="70802" y="0"/>
                  </a:lnTo>
                  <a:lnTo>
                    <a:pt x="43370" y="5588"/>
                  </a:lnTo>
                  <a:lnTo>
                    <a:pt x="20853" y="20789"/>
                  </a:lnTo>
                  <a:lnTo>
                    <a:pt x="5613" y="43256"/>
                  </a:lnTo>
                  <a:lnTo>
                    <a:pt x="0" y="70612"/>
                  </a:lnTo>
                  <a:lnTo>
                    <a:pt x="0" y="893483"/>
                  </a:lnTo>
                  <a:lnTo>
                    <a:pt x="5613" y="920838"/>
                  </a:lnTo>
                  <a:lnTo>
                    <a:pt x="20853" y="943305"/>
                  </a:lnTo>
                  <a:lnTo>
                    <a:pt x="43370" y="958507"/>
                  </a:lnTo>
                  <a:lnTo>
                    <a:pt x="70802" y="964095"/>
                  </a:lnTo>
                  <a:lnTo>
                    <a:pt x="921854" y="964095"/>
                  </a:lnTo>
                  <a:lnTo>
                    <a:pt x="949274" y="958507"/>
                  </a:lnTo>
                  <a:lnTo>
                    <a:pt x="964095" y="948499"/>
                  </a:lnTo>
                  <a:lnTo>
                    <a:pt x="971791" y="943305"/>
                  </a:lnTo>
                  <a:lnTo>
                    <a:pt x="987044" y="920838"/>
                  </a:lnTo>
                  <a:lnTo>
                    <a:pt x="992657" y="893483"/>
                  </a:lnTo>
                  <a:lnTo>
                    <a:pt x="992657" y="70612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32705" y="914656"/>
              <a:ext cx="90396" cy="880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63606" y="917316"/>
              <a:ext cx="90391" cy="880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82470" y="1128178"/>
              <a:ext cx="628015" cy="28575"/>
            </a:xfrm>
            <a:custGeom>
              <a:avLst/>
              <a:gdLst/>
              <a:ahLst/>
              <a:cxnLst/>
              <a:rect l="l" t="t" r="r" b="b"/>
              <a:pathLst>
                <a:path w="628014" h="28575">
                  <a:moveTo>
                    <a:pt x="115963" y="11912"/>
                  </a:moveTo>
                  <a:lnTo>
                    <a:pt x="111137" y="7112"/>
                  </a:lnTo>
                  <a:lnTo>
                    <a:pt x="4813" y="7112"/>
                  </a:lnTo>
                  <a:lnTo>
                    <a:pt x="0" y="11912"/>
                  </a:lnTo>
                  <a:lnTo>
                    <a:pt x="0" y="23736"/>
                  </a:lnTo>
                  <a:lnTo>
                    <a:pt x="4813" y="28536"/>
                  </a:lnTo>
                  <a:lnTo>
                    <a:pt x="111137" y="28536"/>
                  </a:lnTo>
                  <a:lnTo>
                    <a:pt x="115963" y="23736"/>
                  </a:lnTo>
                  <a:lnTo>
                    <a:pt x="115963" y="11912"/>
                  </a:lnTo>
                  <a:close/>
                </a:path>
                <a:path w="628014" h="28575">
                  <a:moveTo>
                    <a:pt x="627799" y="4800"/>
                  </a:moveTo>
                  <a:lnTo>
                    <a:pt x="622985" y="0"/>
                  </a:lnTo>
                  <a:lnTo>
                    <a:pt x="516661" y="0"/>
                  </a:lnTo>
                  <a:lnTo>
                    <a:pt x="511848" y="4800"/>
                  </a:lnTo>
                  <a:lnTo>
                    <a:pt x="511848" y="16624"/>
                  </a:lnTo>
                  <a:lnTo>
                    <a:pt x="516661" y="21424"/>
                  </a:lnTo>
                  <a:lnTo>
                    <a:pt x="622985" y="21424"/>
                  </a:lnTo>
                  <a:lnTo>
                    <a:pt x="627799" y="16624"/>
                  </a:lnTo>
                  <a:lnTo>
                    <a:pt x="627799" y="4800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615562" y="2446595"/>
            <a:ext cx="11672437" cy="6467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9411" y="3587891"/>
            <a:ext cx="18278475" cy="6699250"/>
            <a:chOff x="9411" y="3587891"/>
            <a:chExt cx="18278475" cy="6699250"/>
          </a:xfrm>
        </p:grpSpPr>
        <p:sp>
          <p:nvSpPr>
            <p:cNvPr id="10" name="object 10"/>
            <p:cNvSpPr/>
            <p:nvPr/>
          </p:nvSpPr>
          <p:spPr>
            <a:xfrm>
              <a:off x="9411" y="9258299"/>
              <a:ext cx="18278475" cy="1028700"/>
            </a:xfrm>
            <a:custGeom>
              <a:avLst/>
              <a:gdLst/>
              <a:ahLst/>
              <a:cxnLst/>
              <a:rect l="l" t="t" r="r" b="b"/>
              <a:pathLst>
                <a:path w="18278475" h="1028700">
                  <a:moveTo>
                    <a:pt x="18278475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18278475" y="0"/>
                  </a:lnTo>
                  <a:lnTo>
                    <a:pt x="18278475" y="1028700"/>
                  </a:lnTo>
                  <a:close/>
                </a:path>
              </a:pathLst>
            </a:custGeom>
            <a:solidFill>
              <a:srgbClr val="6F56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79022" y="6775703"/>
              <a:ext cx="4495800" cy="2997200"/>
            </a:xfrm>
            <a:custGeom>
              <a:avLst/>
              <a:gdLst/>
              <a:ahLst/>
              <a:cxnLst/>
              <a:rect l="l" t="t" r="r" b="b"/>
              <a:pathLst>
                <a:path w="4495800" h="2997200">
                  <a:moveTo>
                    <a:pt x="4495367" y="227776"/>
                  </a:moveTo>
                  <a:lnTo>
                    <a:pt x="4495367" y="2769168"/>
                  </a:lnTo>
                  <a:lnTo>
                    <a:pt x="4490743" y="2814921"/>
                  </a:lnTo>
                  <a:lnTo>
                    <a:pt x="4477479" y="2857603"/>
                  </a:lnTo>
                  <a:lnTo>
                    <a:pt x="4456490" y="2896280"/>
                  </a:lnTo>
                  <a:lnTo>
                    <a:pt x="4428688" y="2930019"/>
                  </a:lnTo>
                  <a:lnTo>
                    <a:pt x="4394987" y="2957885"/>
                  </a:lnTo>
                  <a:lnTo>
                    <a:pt x="4356299" y="2978946"/>
                  </a:lnTo>
                  <a:lnTo>
                    <a:pt x="4313539" y="2992267"/>
                  </a:lnTo>
                  <a:lnTo>
                    <a:pt x="4267620" y="2996915"/>
                  </a:lnTo>
                  <a:lnTo>
                    <a:pt x="227764" y="2996915"/>
                  </a:lnTo>
                  <a:lnTo>
                    <a:pt x="181839" y="2992291"/>
                  </a:lnTo>
                  <a:lnTo>
                    <a:pt x="139075" y="2979027"/>
                  </a:lnTo>
                  <a:lnTo>
                    <a:pt x="100384" y="2958038"/>
                  </a:lnTo>
                  <a:lnTo>
                    <a:pt x="66681" y="2930236"/>
                  </a:lnTo>
                  <a:lnTo>
                    <a:pt x="38877" y="2896535"/>
                  </a:lnTo>
                  <a:lnTo>
                    <a:pt x="17887" y="2857847"/>
                  </a:lnTo>
                  <a:lnTo>
                    <a:pt x="4624" y="2815088"/>
                  </a:lnTo>
                  <a:lnTo>
                    <a:pt x="0" y="2769168"/>
                  </a:lnTo>
                  <a:lnTo>
                    <a:pt x="0" y="227776"/>
                  </a:lnTo>
                  <a:lnTo>
                    <a:pt x="4648" y="181847"/>
                  </a:lnTo>
                  <a:lnTo>
                    <a:pt x="17972" y="139080"/>
                  </a:lnTo>
                  <a:lnTo>
                    <a:pt x="39036" y="100387"/>
                  </a:lnTo>
                  <a:lnTo>
                    <a:pt x="66906" y="66682"/>
                  </a:lnTo>
                  <a:lnTo>
                    <a:pt x="100648" y="38878"/>
                  </a:lnTo>
                  <a:lnTo>
                    <a:pt x="139328" y="17887"/>
                  </a:lnTo>
                  <a:lnTo>
                    <a:pt x="182011" y="4623"/>
                  </a:lnTo>
                  <a:lnTo>
                    <a:pt x="227762" y="0"/>
                  </a:lnTo>
                  <a:lnTo>
                    <a:pt x="4267622" y="0"/>
                  </a:lnTo>
                  <a:lnTo>
                    <a:pt x="4313539" y="4623"/>
                  </a:lnTo>
                  <a:lnTo>
                    <a:pt x="4356299" y="17887"/>
                  </a:lnTo>
                  <a:lnTo>
                    <a:pt x="4394987" y="38878"/>
                  </a:lnTo>
                  <a:lnTo>
                    <a:pt x="4428688" y="66682"/>
                  </a:lnTo>
                  <a:lnTo>
                    <a:pt x="4456490" y="100387"/>
                  </a:lnTo>
                  <a:lnTo>
                    <a:pt x="4477479" y="139080"/>
                  </a:lnTo>
                  <a:lnTo>
                    <a:pt x="4490743" y="181847"/>
                  </a:lnTo>
                  <a:lnTo>
                    <a:pt x="4495367" y="227776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50027" y="6592418"/>
              <a:ext cx="4186554" cy="154305"/>
            </a:xfrm>
            <a:custGeom>
              <a:avLst/>
              <a:gdLst/>
              <a:ahLst/>
              <a:cxnLst/>
              <a:rect l="l" t="t" r="r" b="b"/>
              <a:pathLst>
                <a:path w="4186554" h="154304">
                  <a:moveTo>
                    <a:pt x="4186092" y="76665"/>
                  </a:moveTo>
                  <a:lnTo>
                    <a:pt x="4186092" y="103915"/>
                  </a:lnTo>
                  <a:lnTo>
                    <a:pt x="4184536" y="117018"/>
                  </a:lnTo>
                  <a:lnTo>
                    <a:pt x="4180032" y="130259"/>
                  </a:lnTo>
                  <a:lnTo>
                    <a:pt x="4172824" y="142927"/>
                  </a:lnTo>
                  <a:lnTo>
                    <a:pt x="4163160" y="154308"/>
                  </a:lnTo>
                  <a:lnTo>
                    <a:pt x="4166221" y="146079"/>
                  </a:lnTo>
                  <a:lnTo>
                    <a:pt x="4168484" y="137475"/>
                  </a:lnTo>
                  <a:lnTo>
                    <a:pt x="4169886" y="128621"/>
                  </a:lnTo>
                  <a:lnTo>
                    <a:pt x="4170367" y="119642"/>
                  </a:lnTo>
                  <a:lnTo>
                    <a:pt x="4170367" y="96665"/>
                  </a:lnTo>
                  <a:lnTo>
                    <a:pt x="4146370" y="39332"/>
                  </a:lnTo>
                  <a:lnTo>
                    <a:pt x="4088467" y="13999"/>
                  </a:lnTo>
                  <a:lnTo>
                    <a:pt x="26863" y="13999"/>
                  </a:lnTo>
                  <a:lnTo>
                    <a:pt x="19994" y="14260"/>
                  </a:lnTo>
                  <a:lnTo>
                    <a:pt x="13186" y="15083"/>
                  </a:lnTo>
                  <a:lnTo>
                    <a:pt x="6500" y="16531"/>
                  </a:lnTo>
                  <a:lnTo>
                    <a:pt x="0" y="18666"/>
                  </a:lnTo>
                  <a:lnTo>
                    <a:pt x="10534" y="10968"/>
                  </a:lnTo>
                  <a:lnTo>
                    <a:pt x="22358" y="5083"/>
                  </a:lnTo>
                  <a:lnTo>
                    <a:pt x="35289" y="1322"/>
                  </a:lnTo>
                  <a:lnTo>
                    <a:pt x="49140" y="0"/>
                  </a:lnTo>
                  <a:lnTo>
                    <a:pt x="4110744" y="0"/>
                  </a:lnTo>
                  <a:lnTo>
                    <a:pt x="4139931" y="6072"/>
                  </a:lnTo>
                  <a:lnTo>
                    <a:pt x="4163897" y="22583"/>
                  </a:lnTo>
                  <a:lnTo>
                    <a:pt x="4180124" y="46968"/>
                  </a:lnTo>
                  <a:lnTo>
                    <a:pt x="4186092" y="76665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01541" y="6613751"/>
              <a:ext cx="4212590" cy="175260"/>
            </a:xfrm>
            <a:custGeom>
              <a:avLst/>
              <a:gdLst/>
              <a:ahLst/>
              <a:cxnLst/>
              <a:rect l="l" t="t" r="r" b="b"/>
              <a:pathLst>
                <a:path w="4212590" h="175259">
                  <a:moveTo>
                    <a:pt x="4212301" y="76665"/>
                  </a:moveTo>
                  <a:lnTo>
                    <a:pt x="4212301" y="98309"/>
                  </a:lnTo>
                  <a:lnTo>
                    <a:pt x="4206424" y="128007"/>
                  </a:lnTo>
                  <a:lnTo>
                    <a:pt x="4190351" y="152392"/>
                  </a:lnTo>
                  <a:lnTo>
                    <a:pt x="4166416" y="168902"/>
                  </a:lnTo>
                  <a:lnTo>
                    <a:pt x="4136952" y="174975"/>
                  </a:lnTo>
                  <a:lnTo>
                    <a:pt x="75348" y="174975"/>
                  </a:lnTo>
                  <a:lnTo>
                    <a:pt x="46161" y="168902"/>
                  </a:lnTo>
                  <a:lnTo>
                    <a:pt x="22195" y="152392"/>
                  </a:lnTo>
                  <a:lnTo>
                    <a:pt x="5968" y="128007"/>
                  </a:lnTo>
                  <a:lnTo>
                    <a:pt x="0" y="98309"/>
                  </a:lnTo>
                  <a:lnTo>
                    <a:pt x="0" y="76665"/>
                  </a:lnTo>
                  <a:lnTo>
                    <a:pt x="5968" y="46968"/>
                  </a:lnTo>
                  <a:lnTo>
                    <a:pt x="22195" y="22583"/>
                  </a:lnTo>
                  <a:lnTo>
                    <a:pt x="46161" y="6072"/>
                  </a:lnTo>
                  <a:lnTo>
                    <a:pt x="75348" y="0"/>
                  </a:lnTo>
                  <a:lnTo>
                    <a:pt x="4136952" y="0"/>
                  </a:lnTo>
                  <a:lnTo>
                    <a:pt x="4166139" y="6072"/>
                  </a:lnTo>
                  <a:lnTo>
                    <a:pt x="4190106" y="22583"/>
                  </a:lnTo>
                  <a:lnTo>
                    <a:pt x="4206332" y="46968"/>
                  </a:lnTo>
                  <a:lnTo>
                    <a:pt x="4212301" y="76665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94989" y="6586418"/>
              <a:ext cx="4248150" cy="209550"/>
            </a:xfrm>
            <a:custGeom>
              <a:avLst/>
              <a:gdLst/>
              <a:ahLst/>
              <a:cxnLst/>
              <a:rect l="l" t="t" r="r" b="b"/>
              <a:pathLst>
                <a:path w="4248150" h="209550">
                  <a:moveTo>
                    <a:pt x="4247682" y="83332"/>
                  </a:moveTo>
                  <a:lnTo>
                    <a:pt x="4247682" y="109915"/>
                  </a:lnTo>
                  <a:lnTo>
                    <a:pt x="4244867" y="128694"/>
                  </a:lnTo>
                  <a:lnTo>
                    <a:pt x="4236953" y="146676"/>
                  </a:lnTo>
                  <a:lnTo>
                    <a:pt x="4224739" y="162708"/>
                  </a:lnTo>
                  <a:lnTo>
                    <a:pt x="4209025" y="175641"/>
                  </a:lnTo>
                  <a:lnTo>
                    <a:pt x="4196207" y="189287"/>
                  </a:lnTo>
                  <a:lnTo>
                    <a:pt x="4180687" y="199808"/>
                  </a:lnTo>
                  <a:lnTo>
                    <a:pt x="4162955" y="206578"/>
                  </a:lnTo>
                  <a:lnTo>
                    <a:pt x="4143504" y="208974"/>
                  </a:lnTo>
                  <a:lnTo>
                    <a:pt x="81900" y="208974"/>
                  </a:lnTo>
                  <a:lnTo>
                    <a:pt x="50031" y="202422"/>
                  </a:lnTo>
                  <a:lnTo>
                    <a:pt x="23996" y="184558"/>
                  </a:lnTo>
                  <a:lnTo>
                    <a:pt x="6439" y="158069"/>
                  </a:lnTo>
                  <a:lnTo>
                    <a:pt x="0" y="125642"/>
                  </a:lnTo>
                  <a:lnTo>
                    <a:pt x="0" y="103998"/>
                  </a:lnTo>
                  <a:lnTo>
                    <a:pt x="2815" y="82363"/>
                  </a:lnTo>
                  <a:lnTo>
                    <a:pt x="6552" y="73180"/>
                  </a:lnTo>
                  <a:lnTo>
                    <a:pt x="6552" y="125642"/>
                  </a:lnTo>
                  <a:lnTo>
                    <a:pt x="12520" y="155340"/>
                  </a:lnTo>
                  <a:lnTo>
                    <a:pt x="28747" y="179725"/>
                  </a:lnTo>
                  <a:lnTo>
                    <a:pt x="52713" y="196235"/>
                  </a:lnTo>
                  <a:lnTo>
                    <a:pt x="81900" y="202308"/>
                  </a:lnTo>
                  <a:lnTo>
                    <a:pt x="4143504" y="202308"/>
                  </a:lnTo>
                  <a:lnTo>
                    <a:pt x="4172968" y="196235"/>
                  </a:lnTo>
                  <a:lnTo>
                    <a:pt x="4196903" y="179725"/>
                  </a:lnTo>
                  <a:lnTo>
                    <a:pt x="4212976" y="155340"/>
                  </a:lnTo>
                  <a:lnTo>
                    <a:pt x="4218198" y="128953"/>
                  </a:lnTo>
                  <a:lnTo>
                    <a:pt x="4218198" y="159642"/>
                  </a:lnTo>
                  <a:lnTo>
                    <a:pt x="4227862" y="148271"/>
                  </a:lnTo>
                  <a:lnTo>
                    <a:pt x="4235069" y="135676"/>
                  </a:lnTo>
                  <a:lnTo>
                    <a:pt x="4239574" y="122632"/>
                  </a:lnTo>
                  <a:lnTo>
                    <a:pt x="4241130" y="109915"/>
                  </a:lnTo>
                  <a:lnTo>
                    <a:pt x="4241130" y="50735"/>
                  </a:lnTo>
                  <a:lnTo>
                    <a:pt x="4241243" y="50905"/>
                  </a:lnTo>
                  <a:lnTo>
                    <a:pt x="4247682" y="83332"/>
                  </a:lnTo>
                  <a:close/>
                </a:path>
                <a:path w="4248150" h="209550">
                  <a:moveTo>
                    <a:pt x="4218853" y="70735"/>
                  </a:moveTo>
                  <a:lnTo>
                    <a:pt x="4218853" y="103998"/>
                  </a:lnTo>
                  <a:lnTo>
                    <a:pt x="4212884" y="74301"/>
                  </a:lnTo>
                  <a:lnTo>
                    <a:pt x="4196658" y="49916"/>
                  </a:lnTo>
                  <a:lnTo>
                    <a:pt x="4172691" y="33405"/>
                  </a:lnTo>
                  <a:lnTo>
                    <a:pt x="4143504" y="27332"/>
                  </a:lnTo>
                  <a:lnTo>
                    <a:pt x="81900" y="27332"/>
                  </a:lnTo>
                  <a:lnTo>
                    <a:pt x="52713" y="33405"/>
                  </a:lnTo>
                  <a:lnTo>
                    <a:pt x="28747" y="49916"/>
                  </a:lnTo>
                  <a:lnTo>
                    <a:pt x="12520" y="74301"/>
                  </a:lnTo>
                  <a:lnTo>
                    <a:pt x="6552" y="103998"/>
                  </a:lnTo>
                  <a:lnTo>
                    <a:pt x="6552" y="73180"/>
                  </a:lnTo>
                  <a:lnTo>
                    <a:pt x="10729" y="62915"/>
                  </a:lnTo>
                  <a:lnTo>
                    <a:pt x="22942" y="46343"/>
                  </a:lnTo>
                  <a:lnTo>
                    <a:pt x="38657" y="33332"/>
                  </a:lnTo>
                  <a:lnTo>
                    <a:pt x="51474" y="19687"/>
                  </a:lnTo>
                  <a:lnTo>
                    <a:pt x="55037" y="17272"/>
                  </a:lnTo>
                  <a:lnTo>
                    <a:pt x="55037" y="24666"/>
                  </a:lnTo>
                  <a:lnTo>
                    <a:pt x="61538" y="22812"/>
                  </a:lnTo>
                  <a:lnTo>
                    <a:pt x="68223" y="21333"/>
                  </a:lnTo>
                  <a:lnTo>
                    <a:pt x="75031" y="20353"/>
                  </a:lnTo>
                  <a:lnTo>
                    <a:pt x="81900" y="19999"/>
                  </a:lnTo>
                  <a:lnTo>
                    <a:pt x="4143504" y="19999"/>
                  </a:lnTo>
                  <a:lnTo>
                    <a:pt x="4175374" y="26551"/>
                  </a:lnTo>
                  <a:lnTo>
                    <a:pt x="4201408" y="44416"/>
                  </a:lnTo>
                  <a:lnTo>
                    <a:pt x="4218853" y="70735"/>
                  </a:lnTo>
                  <a:close/>
                </a:path>
                <a:path w="4248150" h="209550">
                  <a:moveTo>
                    <a:pt x="4241130" y="50735"/>
                  </a:moveTo>
                  <a:lnTo>
                    <a:pt x="4241130" y="83332"/>
                  </a:lnTo>
                  <a:lnTo>
                    <a:pt x="4235161" y="53530"/>
                  </a:lnTo>
                  <a:lnTo>
                    <a:pt x="4218965" y="28962"/>
                  </a:lnTo>
                  <a:lnTo>
                    <a:pt x="4194968" y="12176"/>
                  </a:lnTo>
                  <a:lnTo>
                    <a:pt x="4165781" y="5999"/>
                  </a:lnTo>
                  <a:lnTo>
                    <a:pt x="104177" y="5999"/>
                  </a:lnTo>
                  <a:lnTo>
                    <a:pt x="90326" y="7322"/>
                  </a:lnTo>
                  <a:lnTo>
                    <a:pt x="77396" y="11083"/>
                  </a:lnTo>
                  <a:lnTo>
                    <a:pt x="65571" y="16968"/>
                  </a:lnTo>
                  <a:lnTo>
                    <a:pt x="55037" y="24666"/>
                  </a:lnTo>
                  <a:lnTo>
                    <a:pt x="55037" y="17272"/>
                  </a:lnTo>
                  <a:lnTo>
                    <a:pt x="66994" y="9166"/>
                  </a:lnTo>
                  <a:lnTo>
                    <a:pt x="84726" y="2395"/>
                  </a:lnTo>
                  <a:lnTo>
                    <a:pt x="104177" y="0"/>
                  </a:lnTo>
                  <a:lnTo>
                    <a:pt x="4165781" y="0"/>
                  </a:lnTo>
                  <a:lnTo>
                    <a:pt x="4197651" y="6552"/>
                  </a:lnTo>
                  <a:lnTo>
                    <a:pt x="4223685" y="24416"/>
                  </a:lnTo>
                  <a:lnTo>
                    <a:pt x="4241130" y="50735"/>
                  </a:lnTo>
                  <a:close/>
                </a:path>
                <a:path w="4248150" h="209550">
                  <a:moveTo>
                    <a:pt x="4225405" y="103332"/>
                  </a:moveTo>
                  <a:lnTo>
                    <a:pt x="4225405" y="124975"/>
                  </a:lnTo>
                  <a:lnTo>
                    <a:pt x="4224924" y="134236"/>
                  </a:lnTo>
                  <a:lnTo>
                    <a:pt x="4223521" y="143058"/>
                  </a:lnTo>
                  <a:lnTo>
                    <a:pt x="4221259" y="151506"/>
                  </a:lnTo>
                  <a:lnTo>
                    <a:pt x="4218198" y="159642"/>
                  </a:lnTo>
                  <a:lnTo>
                    <a:pt x="4218198" y="128953"/>
                  </a:lnTo>
                  <a:lnTo>
                    <a:pt x="4218853" y="125642"/>
                  </a:lnTo>
                  <a:lnTo>
                    <a:pt x="4218853" y="70735"/>
                  </a:lnTo>
                  <a:lnTo>
                    <a:pt x="4218965" y="70905"/>
                  </a:lnTo>
                  <a:lnTo>
                    <a:pt x="4225405" y="103332"/>
                  </a:lnTo>
                  <a:close/>
                </a:path>
              </a:pathLst>
            </a:custGeom>
            <a:solidFill>
              <a:srgbClr val="4D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79022" y="3587891"/>
              <a:ext cx="4495800" cy="2997200"/>
            </a:xfrm>
            <a:custGeom>
              <a:avLst/>
              <a:gdLst/>
              <a:ahLst/>
              <a:cxnLst/>
              <a:rect l="l" t="t" r="r" b="b"/>
              <a:pathLst>
                <a:path w="4495800" h="2997200">
                  <a:moveTo>
                    <a:pt x="4495367" y="227746"/>
                  </a:moveTo>
                  <a:lnTo>
                    <a:pt x="4495367" y="2769138"/>
                  </a:lnTo>
                  <a:lnTo>
                    <a:pt x="4490743" y="2814892"/>
                  </a:lnTo>
                  <a:lnTo>
                    <a:pt x="4477479" y="2857577"/>
                  </a:lnTo>
                  <a:lnTo>
                    <a:pt x="4456490" y="2896259"/>
                  </a:lnTo>
                  <a:lnTo>
                    <a:pt x="4428688" y="2930004"/>
                  </a:lnTo>
                  <a:lnTo>
                    <a:pt x="4394987" y="2957876"/>
                  </a:lnTo>
                  <a:lnTo>
                    <a:pt x="4356299" y="2978941"/>
                  </a:lnTo>
                  <a:lnTo>
                    <a:pt x="4313539" y="2992266"/>
                  </a:lnTo>
                  <a:lnTo>
                    <a:pt x="4267620" y="2996915"/>
                  </a:lnTo>
                  <a:lnTo>
                    <a:pt x="227764" y="2996915"/>
                  </a:lnTo>
                  <a:lnTo>
                    <a:pt x="181839" y="2992291"/>
                  </a:lnTo>
                  <a:lnTo>
                    <a:pt x="139075" y="2979027"/>
                  </a:lnTo>
                  <a:lnTo>
                    <a:pt x="100384" y="2958036"/>
                  </a:lnTo>
                  <a:lnTo>
                    <a:pt x="66681" y="2930232"/>
                  </a:lnTo>
                  <a:lnTo>
                    <a:pt x="38877" y="2896527"/>
                  </a:lnTo>
                  <a:lnTo>
                    <a:pt x="17887" y="2857834"/>
                  </a:lnTo>
                  <a:lnTo>
                    <a:pt x="4624" y="2815067"/>
                  </a:lnTo>
                  <a:lnTo>
                    <a:pt x="0" y="2769138"/>
                  </a:lnTo>
                  <a:lnTo>
                    <a:pt x="0" y="227746"/>
                  </a:lnTo>
                  <a:lnTo>
                    <a:pt x="4648" y="181826"/>
                  </a:lnTo>
                  <a:lnTo>
                    <a:pt x="17972" y="139067"/>
                  </a:lnTo>
                  <a:lnTo>
                    <a:pt x="39036" y="100379"/>
                  </a:lnTo>
                  <a:lnTo>
                    <a:pt x="66906" y="66678"/>
                  </a:lnTo>
                  <a:lnTo>
                    <a:pt x="100648" y="38876"/>
                  </a:lnTo>
                  <a:lnTo>
                    <a:pt x="139328" y="17887"/>
                  </a:lnTo>
                  <a:lnTo>
                    <a:pt x="182011" y="4623"/>
                  </a:lnTo>
                  <a:lnTo>
                    <a:pt x="227761" y="0"/>
                  </a:lnTo>
                  <a:lnTo>
                    <a:pt x="4267624" y="0"/>
                  </a:lnTo>
                  <a:lnTo>
                    <a:pt x="4313539" y="4623"/>
                  </a:lnTo>
                  <a:lnTo>
                    <a:pt x="4356299" y="17887"/>
                  </a:lnTo>
                  <a:lnTo>
                    <a:pt x="4394987" y="38876"/>
                  </a:lnTo>
                  <a:lnTo>
                    <a:pt x="4428688" y="66678"/>
                  </a:lnTo>
                  <a:lnTo>
                    <a:pt x="4456490" y="100379"/>
                  </a:lnTo>
                  <a:lnTo>
                    <a:pt x="4477479" y="139067"/>
                  </a:lnTo>
                  <a:lnTo>
                    <a:pt x="4490743" y="181826"/>
                  </a:lnTo>
                  <a:lnTo>
                    <a:pt x="4495367" y="227746"/>
                  </a:lnTo>
                  <a:close/>
                </a:path>
              </a:pathLst>
            </a:custGeom>
            <a:solidFill>
              <a:srgbClr val="6F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36654" y="6795393"/>
              <a:ext cx="4380116" cy="2920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36654" y="3651381"/>
              <a:ext cx="4380116" cy="2920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976268" y="3181014"/>
            <a:ext cx="3442970" cy="310515"/>
            <a:chOff x="1976268" y="3181014"/>
            <a:chExt cx="3442970" cy="310515"/>
          </a:xfrm>
        </p:grpSpPr>
        <p:sp>
          <p:nvSpPr>
            <p:cNvPr id="19" name="object 19"/>
            <p:cNvSpPr/>
            <p:nvPr/>
          </p:nvSpPr>
          <p:spPr>
            <a:xfrm>
              <a:off x="3174680" y="3181014"/>
              <a:ext cx="2244534" cy="294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76268" y="3181471"/>
              <a:ext cx="1842070" cy="3095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255410" y="734205"/>
            <a:ext cx="969644" cy="969644"/>
          </a:xfrm>
          <a:custGeom>
            <a:avLst/>
            <a:gdLst/>
            <a:ahLst/>
            <a:cxnLst/>
            <a:rect l="l" t="t" r="r" b="b"/>
            <a:pathLst>
              <a:path w="969644" h="969644">
                <a:moveTo>
                  <a:pt x="484818" y="969637"/>
                </a:moveTo>
                <a:lnTo>
                  <a:pt x="438127" y="967418"/>
                </a:lnTo>
                <a:lnTo>
                  <a:pt x="392691" y="960895"/>
                </a:lnTo>
                <a:lnTo>
                  <a:pt x="348715" y="950272"/>
                </a:lnTo>
                <a:lnTo>
                  <a:pt x="306400" y="935752"/>
                </a:lnTo>
                <a:lnTo>
                  <a:pt x="265951" y="917539"/>
                </a:lnTo>
                <a:lnTo>
                  <a:pt x="227570" y="895835"/>
                </a:lnTo>
                <a:lnTo>
                  <a:pt x="191460" y="870843"/>
                </a:lnTo>
                <a:lnTo>
                  <a:pt x="157826" y="842768"/>
                </a:lnTo>
                <a:lnTo>
                  <a:pt x="126869" y="811811"/>
                </a:lnTo>
                <a:lnTo>
                  <a:pt x="98793" y="778176"/>
                </a:lnTo>
                <a:lnTo>
                  <a:pt x="73802" y="742067"/>
                </a:lnTo>
                <a:lnTo>
                  <a:pt x="52097" y="703686"/>
                </a:lnTo>
                <a:lnTo>
                  <a:pt x="33884" y="663236"/>
                </a:lnTo>
                <a:lnTo>
                  <a:pt x="19364" y="620922"/>
                </a:lnTo>
                <a:lnTo>
                  <a:pt x="8742" y="576945"/>
                </a:lnTo>
                <a:lnTo>
                  <a:pt x="2219" y="531509"/>
                </a:lnTo>
                <a:lnTo>
                  <a:pt x="0" y="484818"/>
                </a:lnTo>
                <a:lnTo>
                  <a:pt x="2219" y="438127"/>
                </a:lnTo>
                <a:lnTo>
                  <a:pt x="8742" y="392691"/>
                </a:lnTo>
                <a:lnTo>
                  <a:pt x="19364" y="348715"/>
                </a:lnTo>
                <a:lnTo>
                  <a:pt x="33884" y="306400"/>
                </a:lnTo>
                <a:lnTo>
                  <a:pt x="52097" y="265951"/>
                </a:lnTo>
                <a:lnTo>
                  <a:pt x="73802" y="227570"/>
                </a:lnTo>
                <a:lnTo>
                  <a:pt x="98793" y="191460"/>
                </a:lnTo>
                <a:lnTo>
                  <a:pt x="126869" y="157826"/>
                </a:lnTo>
                <a:lnTo>
                  <a:pt x="157826" y="126869"/>
                </a:lnTo>
                <a:lnTo>
                  <a:pt x="191460" y="98793"/>
                </a:lnTo>
                <a:lnTo>
                  <a:pt x="227570" y="73802"/>
                </a:lnTo>
                <a:lnTo>
                  <a:pt x="265951" y="52097"/>
                </a:lnTo>
                <a:lnTo>
                  <a:pt x="306400" y="33884"/>
                </a:lnTo>
                <a:lnTo>
                  <a:pt x="348715" y="19364"/>
                </a:lnTo>
                <a:lnTo>
                  <a:pt x="392691" y="8742"/>
                </a:lnTo>
                <a:lnTo>
                  <a:pt x="438127" y="2219"/>
                </a:lnTo>
                <a:lnTo>
                  <a:pt x="484818" y="0"/>
                </a:lnTo>
                <a:lnTo>
                  <a:pt x="531509" y="2219"/>
                </a:lnTo>
                <a:lnTo>
                  <a:pt x="576945" y="8742"/>
                </a:lnTo>
                <a:lnTo>
                  <a:pt x="620922" y="19364"/>
                </a:lnTo>
                <a:lnTo>
                  <a:pt x="663236" y="33884"/>
                </a:lnTo>
                <a:lnTo>
                  <a:pt x="703686" y="52097"/>
                </a:lnTo>
                <a:lnTo>
                  <a:pt x="742067" y="73802"/>
                </a:lnTo>
                <a:lnTo>
                  <a:pt x="778176" y="98793"/>
                </a:lnTo>
                <a:lnTo>
                  <a:pt x="811811" y="126869"/>
                </a:lnTo>
                <a:lnTo>
                  <a:pt x="842768" y="157826"/>
                </a:lnTo>
                <a:lnTo>
                  <a:pt x="870843" y="191460"/>
                </a:lnTo>
                <a:lnTo>
                  <a:pt x="895835" y="227570"/>
                </a:lnTo>
                <a:lnTo>
                  <a:pt x="917539" y="265951"/>
                </a:lnTo>
                <a:lnTo>
                  <a:pt x="935752" y="306400"/>
                </a:lnTo>
                <a:lnTo>
                  <a:pt x="950272" y="348715"/>
                </a:lnTo>
                <a:lnTo>
                  <a:pt x="960895" y="392691"/>
                </a:lnTo>
                <a:lnTo>
                  <a:pt x="967418" y="438127"/>
                </a:lnTo>
                <a:lnTo>
                  <a:pt x="969637" y="484818"/>
                </a:lnTo>
                <a:lnTo>
                  <a:pt x="967418" y="531509"/>
                </a:lnTo>
                <a:lnTo>
                  <a:pt x="960895" y="576945"/>
                </a:lnTo>
                <a:lnTo>
                  <a:pt x="950272" y="620922"/>
                </a:lnTo>
                <a:lnTo>
                  <a:pt x="935752" y="663236"/>
                </a:lnTo>
                <a:lnTo>
                  <a:pt x="917539" y="703686"/>
                </a:lnTo>
                <a:lnTo>
                  <a:pt x="895835" y="742067"/>
                </a:lnTo>
                <a:lnTo>
                  <a:pt x="870843" y="778176"/>
                </a:lnTo>
                <a:lnTo>
                  <a:pt x="842768" y="811811"/>
                </a:lnTo>
                <a:lnTo>
                  <a:pt x="811811" y="842768"/>
                </a:lnTo>
                <a:lnTo>
                  <a:pt x="778176" y="870843"/>
                </a:lnTo>
                <a:lnTo>
                  <a:pt x="742067" y="895835"/>
                </a:lnTo>
                <a:lnTo>
                  <a:pt x="703686" y="917539"/>
                </a:lnTo>
                <a:lnTo>
                  <a:pt x="663236" y="935752"/>
                </a:lnTo>
                <a:lnTo>
                  <a:pt x="620922" y="950272"/>
                </a:lnTo>
                <a:lnTo>
                  <a:pt x="576945" y="960895"/>
                </a:lnTo>
                <a:lnTo>
                  <a:pt x="531509" y="967418"/>
                </a:lnTo>
                <a:lnTo>
                  <a:pt x="484818" y="969637"/>
                </a:lnTo>
                <a:close/>
              </a:path>
            </a:pathLst>
          </a:custGeom>
          <a:solidFill>
            <a:srgbClr val="523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24634" y="927705"/>
            <a:ext cx="434975" cy="515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200" spc="200" b="1">
                <a:solidFill>
                  <a:srgbClr val="FAFAFA"/>
                </a:solidFill>
                <a:latin typeface="Trebuchet MS"/>
                <a:cs typeface="Trebuchet MS"/>
              </a:rPr>
              <a:t>I</a:t>
            </a:r>
            <a:r>
              <a:rPr dirty="0" sz="3200" spc="130" b="1">
                <a:solidFill>
                  <a:srgbClr val="FAFAFA"/>
                </a:solidFill>
                <a:latin typeface="Trebuchet MS"/>
                <a:cs typeface="Trebuchet MS"/>
              </a:rPr>
              <a:t>V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995" y="8528135"/>
            <a:ext cx="234673" cy="234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4995" y="9318207"/>
            <a:ext cx="234673" cy="234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272" y="8921620"/>
            <a:ext cx="234753" cy="2347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16239752" y="832941"/>
            <a:ext cx="1323340" cy="781050"/>
            <a:chOff x="16239752" y="832941"/>
            <a:chExt cx="1323340" cy="781050"/>
          </a:xfrm>
        </p:grpSpPr>
        <p:sp>
          <p:nvSpPr>
            <p:cNvPr id="27" name="object 27"/>
            <p:cNvSpPr/>
            <p:nvPr/>
          </p:nvSpPr>
          <p:spPr>
            <a:xfrm>
              <a:off x="16239752" y="832941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40" h="781050">
                  <a:moveTo>
                    <a:pt x="931101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8"/>
                  </a:lnTo>
                  <a:lnTo>
                    <a:pt x="250380" y="754211"/>
                  </a:lnTo>
                  <a:lnTo>
                    <a:pt x="207749" y="734770"/>
                  </a:lnTo>
                  <a:lnTo>
                    <a:pt x="168052" y="710590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4"/>
                  </a:lnTo>
                  <a:lnTo>
                    <a:pt x="3052" y="439214"/>
                  </a:lnTo>
                  <a:lnTo>
                    <a:pt x="0" y="390228"/>
                  </a:lnTo>
                  <a:lnTo>
                    <a:pt x="3052" y="341242"/>
                  </a:lnTo>
                  <a:lnTo>
                    <a:pt x="11967" y="294082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7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1" y="0"/>
                  </a:lnTo>
                  <a:lnTo>
                    <a:pt x="980337" y="3037"/>
                  </a:lnTo>
                  <a:lnTo>
                    <a:pt x="1027737" y="11906"/>
                  </a:lnTo>
                  <a:lnTo>
                    <a:pt x="1072935" y="26243"/>
                  </a:lnTo>
                  <a:lnTo>
                    <a:pt x="1115567" y="45684"/>
                  </a:lnTo>
                  <a:lnTo>
                    <a:pt x="1155264" y="69864"/>
                  </a:lnTo>
                  <a:lnTo>
                    <a:pt x="1191662" y="98420"/>
                  </a:lnTo>
                  <a:lnTo>
                    <a:pt x="1224395" y="130987"/>
                  </a:lnTo>
                  <a:lnTo>
                    <a:pt x="1253096" y="167200"/>
                  </a:lnTo>
                  <a:lnTo>
                    <a:pt x="1277399" y="206697"/>
                  </a:lnTo>
                  <a:lnTo>
                    <a:pt x="1296939" y="249112"/>
                  </a:lnTo>
                  <a:lnTo>
                    <a:pt x="1311349" y="294082"/>
                  </a:lnTo>
                  <a:lnTo>
                    <a:pt x="1320263" y="341242"/>
                  </a:lnTo>
                  <a:lnTo>
                    <a:pt x="1323316" y="390228"/>
                  </a:lnTo>
                  <a:lnTo>
                    <a:pt x="1320263" y="439214"/>
                  </a:lnTo>
                  <a:lnTo>
                    <a:pt x="1311349" y="486374"/>
                  </a:lnTo>
                  <a:lnTo>
                    <a:pt x="1296939" y="531343"/>
                  </a:lnTo>
                  <a:lnTo>
                    <a:pt x="1277399" y="573758"/>
                  </a:lnTo>
                  <a:lnTo>
                    <a:pt x="1253096" y="613255"/>
                  </a:lnTo>
                  <a:lnTo>
                    <a:pt x="1224395" y="649468"/>
                  </a:lnTo>
                  <a:lnTo>
                    <a:pt x="1191662" y="682035"/>
                  </a:lnTo>
                  <a:lnTo>
                    <a:pt x="1155264" y="710590"/>
                  </a:lnTo>
                  <a:lnTo>
                    <a:pt x="1115567" y="734770"/>
                  </a:lnTo>
                  <a:lnTo>
                    <a:pt x="1072935" y="754211"/>
                  </a:lnTo>
                  <a:lnTo>
                    <a:pt x="1027737" y="768548"/>
                  </a:lnTo>
                  <a:lnTo>
                    <a:pt x="980337" y="777418"/>
                  </a:lnTo>
                  <a:lnTo>
                    <a:pt x="931101" y="780455"/>
                  </a:lnTo>
                  <a:close/>
                </a:path>
              </a:pathLst>
            </a:custGeom>
            <a:solidFill>
              <a:srgbClr val="5B3F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524792" y="1123497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6" y="237860"/>
                  </a:lnTo>
                  <a:lnTo>
                    <a:pt x="572489" y="235042"/>
                  </a:lnTo>
                  <a:lnTo>
                    <a:pt x="568272" y="228702"/>
                  </a:lnTo>
                  <a:lnTo>
                    <a:pt x="565097" y="220809"/>
                  </a:lnTo>
                  <a:lnTo>
                    <a:pt x="565020" y="212586"/>
                  </a:lnTo>
                  <a:lnTo>
                    <a:pt x="567975" y="205023"/>
                  </a:lnTo>
                  <a:lnTo>
                    <a:pt x="573895" y="199112"/>
                  </a:lnTo>
                  <a:lnTo>
                    <a:pt x="661768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8" y="97662"/>
                  </a:lnTo>
                  <a:lnTo>
                    <a:pt x="573895" y="38483"/>
                  </a:lnTo>
                  <a:lnTo>
                    <a:pt x="567975" y="32275"/>
                  </a:lnTo>
                  <a:lnTo>
                    <a:pt x="565020" y="24745"/>
                  </a:lnTo>
                  <a:lnTo>
                    <a:pt x="565097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0" y="77"/>
                  </a:lnTo>
                  <a:lnTo>
                    <a:pt x="597797" y="3258"/>
                  </a:lnTo>
                  <a:lnTo>
                    <a:pt x="748935" y="105412"/>
                  </a:lnTo>
                  <a:lnTo>
                    <a:pt x="752450" y="111753"/>
                  </a:lnTo>
                  <a:lnTo>
                    <a:pt x="752450" y="125843"/>
                  </a:lnTo>
                  <a:lnTo>
                    <a:pt x="748935" y="132183"/>
                  </a:lnTo>
                  <a:lnTo>
                    <a:pt x="743311" y="136411"/>
                  </a:lnTo>
                  <a:lnTo>
                    <a:pt x="597797" y="234338"/>
                  </a:lnTo>
                  <a:lnTo>
                    <a:pt x="594282" y="236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80"/>
              <a:t>P</a:t>
            </a:r>
            <a:r>
              <a:rPr dirty="0" spc="-375"/>
              <a:t>r</a:t>
            </a:r>
            <a:r>
              <a:rPr dirty="0" spc="-1485"/>
              <a:t>o</a:t>
            </a:r>
            <a:r>
              <a:rPr dirty="0" spc="475"/>
              <a:t>t</a:t>
            </a:r>
            <a:r>
              <a:rPr dirty="0" spc="-1485"/>
              <a:t>o</a:t>
            </a:r>
            <a:r>
              <a:rPr dirty="0" spc="475"/>
              <a:t>t</a:t>
            </a:r>
            <a:r>
              <a:rPr dirty="0" spc="-1175"/>
              <a:t>y</a:t>
            </a:r>
            <a:r>
              <a:rPr dirty="0" spc="-1250"/>
              <a:t>p</a:t>
            </a:r>
            <a:r>
              <a:rPr dirty="0" spc="-1215"/>
              <a:t>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66325" y="1842673"/>
            <a:ext cx="3155950" cy="10496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450" spc="5" b="1">
                <a:solidFill>
                  <a:srgbClr val="181818"/>
                </a:solidFill>
                <a:latin typeface="Arial"/>
                <a:cs typeface="Arial"/>
              </a:rPr>
              <a:t>Bagian</a:t>
            </a:r>
            <a:r>
              <a:rPr dirty="0" sz="2450" spc="-14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181818"/>
                </a:solidFill>
                <a:latin typeface="Arial"/>
                <a:cs typeface="Arial"/>
              </a:rPr>
              <a:t>: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2900" spc="-70">
                <a:solidFill>
                  <a:srgbClr val="181818"/>
                </a:solidFill>
                <a:latin typeface="Verdana"/>
                <a:cs typeface="Verdana"/>
              </a:rPr>
              <a:t>Visualisasi</a:t>
            </a:r>
            <a:r>
              <a:rPr dirty="0" sz="2900" spc="-29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900" spc="-100">
                <a:solidFill>
                  <a:srgbClr val="181818"/>
                </a:solidFill>
                <a:latin typeface="Verdana"/>
                <a:cs typeface="Verdana"/>
              </a:rPr>
              <a:t>Produk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520" y="4532945"/>
            <a:ext cx="487045" cy="7639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70"/>
              </a:lnSpc>
            </a:pPr>
            <a:r>
              <a:rPr dirty="0" sz="3000" spc="-5" b="1">
                <a:solidFill>
                  <a:srgbClr val="49332A"/>
                </a:solidFill>
                <a:latin typeface="Trebuchet MS"/>
                <a:cs typeface="Trebuchet MS"/>
              </a:rPr>
              <a:t>P</a:t>
            </a:r>
            <a:r>
              <a:rPr dirty="0" sz="3000" spc="-5" b="1">
                <a:solidFill>
                  <a:srgbClr val="49332A"/>
                </a:solidFill>
                <a:latin typeface="Trebuchet MS"/>
                <a:cs typeface="Trebuchet MS"/>
              </a:rPr>
              <a:t>O</a:t>
            </a:r>
            <a:r>
              <a:rPr dirty="0" sz="3000" b="1">
                <a:solidFill>
                  <a:srgbClr val="49332A"/>
                </a:solidFill>
                <a:latin typeface="Trebuchet MS"/>
                <a:cs typeface="Trebuchet MS"/>
              </a:rPr>
              <a:t>Y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DD6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1180813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5" h="0">
                <a:moveTo>
                  <a:pt x="0" y="0"/>
                </a:moveTo>
                <a:lnTo>
                  <a:pt x="552516" y="0"/>
                </a:lnTo>
              </a:path>
            </a:pathLst>
          </a:custGeom>
          <a:ln w="57150">
            <a:solidFill>
              <a:srgbClr val="52342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6371669"/>
            <a:ext cx="4272915" cy="3915410"/>
            <a:chOff x="0" y="6371669"/>
            <a:chExt cx="4272915" cy="3915410"/>
          </a:xfrm>
        </p:grpSpPr>
        <p:sp>
          <p:nvSpPr>
            <p:cNvPr id="5" name="object 5"/>
            <p:cNvSpPr/>
            <p:nvPr/>
          </p:nvSpPr>
          <p:spPr>
            <a:xfrm>
              <a:off x="1020525" y="9258360"/>
              <a:ext cx="561975" cy="1028700"/>
            </a:xfrm>
            <a:custGeom>
              <a:avLst/>
              <a:gdLst/>
              <a:ahLst/>
              <a:cxnLst/>
              <a:rect l="l" t="t" r="r" b="b"/>
              <a:pathLst>
                <a:path w="561975" h="1028700">
                  <a:moveTo>
                    <a:pt x="561974" y="1028598"/>
                  </a:moveTo>
                  <a:lnTo>
                    <a:pt x="0" y="1028598"/>
                  </a:lnTo>
                  <a:lnTo>
                    <a:pt x="0" y="0"/>
                  </a:lnTo>
                  <a:lnTo>
                    <a:pt x="561974" y="0"/>
                  </a:lnTo>
                  <a:lnTo>
                    <a:pt x="561974" y="1028598"/>
                  </a:lnTo>
                  <a:close/>
                </a:path>
              </a:pathLst>
            </a:custGeom>
            <a:solidFill>
              <a:srgbClr val="C2A3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371669"/>
              <a:ext cx="4272741" cy="39153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04185" y="2662372"/>
            <a:ext cx="10488930" cy="2823845"/>
            <a:chOff x="3004185" y="2662372"/>
            <a:chExt cx="10488930" cy="2823845"/>
          </a:xfrm>
        </p:grpSpPr>
        <p:sp>
          <p:nvSpPr>
            <p:cNvPr id="8" name="object 8"/>
            <p:cNvSpPr/>
            <p:nvPr/>
          </p:nvSpPr>
          <p:spPr>
            <a:xfrm>
              <a:off x="3004185" y="2662372"/>
              <a:ext cx="10488930" cy="2823845"/>
            </a:xfrm>
            <a:custGeom>
              <a:avLst/>
              <a:gdLst/>
              <a:ahLst/>
              <a:cxnLst/>
              <a:rect l="l" t="t" r="r" b="b"/>
              <a:pathLst>
                <a:path w="10488930" h="2823845">
                  <a:moveTo>
                    <a:pt x="10206892" y="2823367"/>
                  </a:moveTo>
                  <a:lnTo>
                    <a:pt x="281457" y="2823367"/>
                  </a:lnTo>
                  <a:lnTo>
                    <a:pt x="235890" y="2819672"/>
                  </a:lnTo>
                  <a:lnTo>
                    <a:pt x="192631" y="2808979"/>
                  </a:lnTo>
                  <a:lnTo>
                    <a:pt x="152268" y="2791874"/>
                  </a:lnTo>
                  <a:lnTo>
                    <a:pt x="115386" y="2768942"/>
                  </a:lnTo>
                  <a:lnTo>
                    <a:pt x="82570" y="2740771"/>
                  </a:lnTo>
                  <a:lnTo>
                    <a:pt x="54407" y="2707945"/>
                  </a:lnTo>
                  <a:lnTo>
                    <a:pt x="31483" y="2671051"/>
                  </a:lnTo>
                  <a:lnTo>
                    <a:pt x="14383" y="2630675"/>
                  </a:lnTo>
                  <a:lnTo>
                    <a:pt x="3693" y="2587403"/>
                  </a:lnTo>
                  <a:lnTo>
                    <a:pt x="0" y="2541822"/>
                  </a:lnTo>
                  <a:lnTo>
                    <a:pt x="0" y="281544"/>
                  </a:lnTo>
                  <a:lnTo>
                    <a:pt x="3693" y="235963"/>
                  </a:lnTo>
                  <a:lnTo>
                    <a:pt x="14383" y="192691"/>
                  </a:lnTo>
                  <a:lnTo>
                    <a:pt x="31483" y="152315"/>
                  </a:lnTo>
                  <a:lnTo>
                    <a:pt x="54407" y="115421"/>
                  </a:lnTo>
                  <a:lnTo>
                    <a:pt x="82570" y="82596"/>
                  </a:lnTo>
                  <a:lnTo>
                    <a:pt x="115386" y="54424"/>
                  </a:lnTo>
                  <a:lnTo>
                    <a:pt x="152268" y="31492"/>
                  </a:lnTo>
                  <a:lnTo>
                    <a:pt x="192631" y="14387"/>
                  </a:lnTo>
                  <a:lnTo>
                    <a:pt x="235890" y="3694"/>
                  </a:lnTo>
                  <a:lnTo>
                    <a:pt x="281457" y="0"/>
                  </a:lnTo>
                  <a:lnTo>
                    <a:pt x="10206892" y="0"/>
                  </a:lnTo>
                  <a:lnTo>
                    <a:pt x="10252459" y="3694"/>
                  </a:lnTo>
                  <a:lnTo>
                    <a:pt x="10295717" y="14387"/>
                  </a:lnTo>
                  <a:lnTo>
                    <a:pt x="10336081" y="31492"/>
                  </a:lnTo>
                  <a:lnTo>
                    <a:pt x="10372963" y="54424"/>
                  </a:lnTo>
                  <a:lnTo>
                    <a:pt x="10405779" y="82596"/>
                  </a:lnTo>
                  <a:lnTo>
                    <a:pt x="10433942" y="115421"/>
                  </a:lnTo>
                  <a:lnTo>
                    <a:pt x="10456866" y="152315"/>
                  </a:lnTo>
                  <a:lnTo>
                    <a:pt x="10473966" y="192691"/>
                  </a:lnTo>
                  <a:lnTo>
                    <a:pt x="10484656" y="235963"/>
                  </a:lnTo>
                  <a:lnTo>
                    <a:pt x="10488349" y="281544"/>
                  </a:lnTo>
                  <a:lnTo>
                    <a:pt x="10488349" y="2541822"/>
                  </a:lnTo>
                  <a:lnTo>
                    <a:pt x="10484656" y="2587403"/>
                  </a:lnTo>
                  <a:lnTo>
                    <a:pt x="10473966" y="2630675"/>
                  </a:lnTo>
                  <a:lnTo>
                    <a:pt x="10456866" y="2671051"/>
                  </a:lnTo>
                  <a:lnTo>
                    <a:pt x="10433942" y="2707945"/>
                  </a:lnTo>
                  <a:lnTo>
                    <a:pt x="10405779" y="2740771"/>
                  </a:lnTo>
                  <a:lnTo>
                    <a:pt x="10372963" y="2768942"/>
                  </a:lnTo>
                  <a:lnTo>
                    <a:pt x="10336081" y="2791874"/>
                  </a:lnTo>
                  <a:lnTo>
                    <a:pt x="10295717" y="2808979"/>
                  </a:lnTo>
                  <a:lnTo>
                    <a:pt x="10252459" y="2819672"/>
                  </a:lnTo>
                  <a:lnTo>
                    <a:pt x="10206892" y="2823367"/>
                  </a:lnTo>
                  <a:close/>
                </a:path>
              </a:pathLst>
            </a:custGeom>
            <a:solidFill>
              <a:srgbClr val="B8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50000" y="3290376"/>
              <a:ext cx="2486024" cy="2133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985135" y="5932627"/>
            <a:ext cx="10488930" cy="2823845"/>
            <a:chOff x="2985135" y="5932627"/>
            <a:chExt cx="10488930" cy="2823845"/>
          </a:xfrm>
        </p:grpSpPr>
        <p:sp>
          <p:nvSpPr>
            <p:cNvPr id="11" name="object 11"/>
            <p:cNvSpPr/>
            <p:nvPr/>
          </p:nvSpPr>
          <p:spPr>
            <a:xfrm>
              <a:off x="2985135" y="5932627"/>
              <a:ext cx="10488930" cy="2823845"/>
            </a:xfrm>
            <a:custGeom>
              <a:avLst/>
              <a:gdLst/>
              <a:ahLst/>
              <a:cxnLst/>
              <a:rect l="l" t="t" r="r" b="b"/>
              <a:pathLst>
                <a:path w="10488930" h="2823845">
                  <a:moveTo>
                    <a:pt x="10206892" y="2823367"/>
                  </a:moveTo>
                  <a:lnTo>
                    <a:pt x="281457" y="2823367"/>
                  </a:lnTo>
                  <a:lnTo>
                    <a:pt x="235890" y="2819672"/>
                  </a:lnTo>
                  <a:lnTo>
                    <a:pt x="192631" y="2808979"/>
                  </a:lnTo>
                  <a:lnTo>
                    <a:pt x="152268" y="2791874"/>
                  </a:lnTo>
                  <a:lnTo>
                    <a:pt x="115386" y="2768942"/>
                  </a:lnTo>
                  <a:lnTo>
                    <a:pt x="82570" y="2740771"/>
                  </a:lnTo>
                  <a:lnTo>
                    <a:pt x="54407" y="2707945"/>
                  </a:lnTo>
                  <a:lnTo>
                    <a:pt x="31483" y="2671051"/>
                  </a:lnTo>
                  <a:lnTo>
                    <a:pt x="14383" y="2630675"/>
                  </a:lnTo>
                  <a:lnTo>
                    <a:pt x="3693" y="2587403"/>
                  </a:lnTo>
                  <a:lnTo>
                    <a:pt x="0" y="2541822"/>
                  </a:lnTo>
                  <a:lnTo>
                    <a:pt x="0" y="281544"/>
                  </a:lnTo>
                  <a:lnTo>
                    <a:pt x="3693" y="235963"/>
                  </a:lnTo>
                  <a:lnTo>
                    <a:pt x="14383" y="192691"/>
                  </a:lnTo>
                  <a:lnTo>
                    <a:pt x="31483" y="152315"/>
                  </a:lnTo>
                  <a:lnTo>
                    <a:pt x="54407" y="115421"/>
                  </a:lnTo>
                  <a:lnTo>
                    <a:pt x="82570" y="82596"/>
                  </a:lnTo>
                  <a:lnTo>
                    <a:pt x="115386" y="54424"/>
                  </a:lnTo>
                  <a:lnTo>
                    <a:pt x="152268" y="31492"/>
                  </a:lnTo>
                  <a:lnTo>
                    <a:pt x="192631" y="14387"/>
                  </a:lnTo>
                  <a:lnTo>
                    <a:pt x="235890" y="3694"/>
                  </a:lnTo>
                  <a:lnTo>
                    <a:pt x="281457" y="0"/>
                  </a:lnTo>
                  <a:lnTo>
                    <a:pt x="10206892" y="0"/>
                  </a:lnTo>
                  <a:lnTo>
                    <a:pt x="10252459" y="3694"/>
                  </a:lnTo>
                  <a:lnTo>
                    <a:pt x="10295717" y="14387"/>
                  </a:lnTo>
                  <a:lnTo>
                    <a:pt x="10336081" y="31492"/>
                  </a:lnTo>
                  <a:lnTo>
                    <a:pt x="10372963" y="54424"/>
                  </a:lnTo>
                  <a:lnTo>
                    <a:pt x="10405779" y="82596"/>
                  </a:lnTo>
                  <a:lnTo>
                    <a:pt x="10433942" y="115421"/>
                  </a:lnTo>
                  <a:lnTo>
                    <a:pt x="10456866" y="152315"/>
                  </a:lnTo>
                  <a:lnTo>
                    <a:pt x="10473966" y="192691"/>
                  </a:lnTo>
                  <a:lnTo>
                    <a:pt x="10484656" y="235963"/>
                  </a:lnTo>
                  <a:lnTo>
                    <a:pt x="10488349" y="281544"/>
                  </a:lnTo>
                  <a:lnTo>
                    <a:pt x="10488349" y="2541822"/>
                  </a:lnTo>
                  <a:lnTo>
                    <a:pt x="10484656" y="2587403"/>
                  </a:lnTo>
                  <a:lnTo>
                    <a:pt x="10473966" y="2630675"/>
                  </a:lnTo>
                  <a:lnTo>
                    <a:pt x="10456866" y="2671051"/>
                  </a:lnTo>
                  <a:lnTo>
                    <a:pt x="10433942" y="2707945"/>
                  </a:lnTo>
                  <a:lnTo>
                    <a:pt x="10405779" y="2740771"/>
                  </a:lnTo>
                  <a:lnTo>
                    <a:pt x="10372963" y="2768942"/>
                  </a:lnTo>
                  <a:lnTo>
                    <a:pt x="10336081" y="2791874"/>
                  </a:lnTo>
                  <a:lnTo>
                    <a:pt x="10295717" y="2808979"/>
                  </a:lnTo>
                  <a:lnTo>
                    <a:pt x="10252459" y="2819672"/>
                  </a:lnTo>
                  <a:lnTo>
                    <a:pt x="10206892" y="2823367"/>
                  </a:lnTo>
                  <a:close/>
                </a:path>
              </a:pathLst>
            </a:custGeom>
            <a:solidFill>
              <a:srgbClr val="B8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04618" y="6857215"/>
              <a:ext cx="661670" cy="942340"/>
            </a:xfrm>
            <a:custGeom>
              <a:avLst/>
              <a:gdLst/>
              <a:ahLst/>
              <a:cxnLst/>
              <a:rect l="l" t="t" r="r" b="b"/>
              <a:pathLst>
                <a:path w="661670" h="942340">
                  <a:moveTo>
                    <a:pt x="661370" y="942271"/>
                  </a:moveTo>
                  <a:lnTo>
                    <a:pt x="0" y="942271"/>
                  </a:lnTo>
                  <a:lnTo>
                    <a:pt x="0" y="0"/>
                  </a:lnTo>
                  <a:lnTo>
                    <a:pt x="661370" y="0"/>
                  </a:lnTo>
                  <a:lnTo>
                    <a:pt x="661370" y="942271"/>
                  </a:lnTo>
                  <a:close/>
                </a:path>
              </a:pathLst>
            </a:custGeom>
            <a:solidFill>
              <a:srgbClr val="3C3D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82669" y="6600946"/>
              <a:ext cx="155575" cy="1198880"/>
            </a:xfrm>
            <a:custGeom>
              <a:avLst/>
              <a:gdLst/>
              <a:ahLst/>
              <a:cxnLst/>
              <a:rect l="l" t="t" r="r" b="b"/>
              <a:pathLst>
                <a:path w="155575" h="1198879">
                  <a:moveTo>
                    <a:pt x="155435" y="1198539"/>
                  </a:moveTo>
                  <a:lnTo>
                    <a:pt x="0" y="1198539"/>
                  </a:lnTo>
                  <a:lnTo>
                    <a:pt x="0" y="0"/>
                  </a:lnTo>
                  <a:lnTo>
                    <a:pt x="89861" y="81474"/>
                  </a:lnTo>
                  <a:lnTo>
                    <a:pt x="136005" y="147080"/>
                  </a:lnTo>
                  <a:lnTo>
                    <a:pt x="153006" y="231423"/>
                  </a:lnTo>
                  <a:lnTo>
                    <a:pt x="155435" y="369105"/>
                  </a:lnTo>
                  <a:lnTo>
                    <a:pt x="155435" y="1198539"/>
                  </a:lnTo>
                  <a:close/>
                </a:path>
              </a:pathLst>
            </a:custGeom>
            <a:solidFill>
              <a:srgbClr val="505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85819" y="7335789"/>
              <a:ext cx="308610" cy="299720"/>
            </a:xfrm>
            <a:custGeom>
              <a:avLst/>
              <a:gdLst/>
              <a:ahLst/>
              <a:cxnLst/>
              <a:rect l="l" t="t" r="r" b="b"/>
              <a:pathLst>
                <a:path w="308610" h="299720">
                  <a:moveTo>
                    <a:pt x="308490" y="299494"/>
                  </a:moveTo>
                  <a:lnTo>
                    <a:pt x="0" y="299494"/>
                  </a:lnTo>
                  <a:lnTo>
                    <a:pt x="0" y="0"/>
                  </a:lnTo>
                  <a:lnTo>
                    <a:pt x="308490" y="0"/>
                  </a:lnTo>
                  <a:lnTo>
                    <a:pt x="308490" y="299494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84120" y="6555194"/>
              <a:ext cx="690245" cy="940435"/>
            </a:xfrm>
            <a:custGeom>
              <a:avLst/>
              <a:gdLst/>
              <a:ahLst/>
              <a:cxnLst/>
              <a:rect l="l" t="t" r="r" b="b"/>
              <a:pathLst>
                <a:path w="690245" h="940434">
                  <a:moveTo>
                    <a:pt x="356153" y="939885"/>
                  </a:moveTo>
                  <a:lnTo>
                    <a:pt x="355173" y="939885"/>
                  </a:lnTo>
                  <a:lnTo>
                    <a:pt x="237135" y="922342"/>
                  </a:lnTo>
                  <a:lnTo>
                    <a:pt x="167740" y="889010"/>
                  </a:lnTo>
                  <a:lnTo>
                    <a:pt x="119035" y="815154"/>
                  </a:lnTo>
                  <a:lnTo>
                    <a:pt x="63766" y="676038"/>
                  </a:lnTo>
                  <a:lnTo>
                    <a:pt x="17987" y="495950"/>
                  </a:lnTo>
                  <a:lnTo>
                    <a:pt x="0" y="392121"/>
                  </a:lnTo>
                  <a:lnTo>
                    <a:pt x="7349" y="325133"/>
                  </a:lnTo>
                  <a:lnTo>
                    <a:pt x="37581" y="255566"/>
                  </a:lnTo>
                  <a:lnTo>
                    <a:pt x="63838" y="185891"/>
                  </a:lnTo>
                  <a:lnTo>
                    <a:pt x="97262" y="130176"/>
                  </a:lnTo>
                  <a:lnTo>
                    <a:pt x="135618" y="86863"/>
                  </a:lnTo>
                  <a:lnTo>
                    <a:pt x="176671" y="54394"/>
                  </a:lnTo>
                  <a:lnTo>
                    <a:pt x="218187" y="31209"/>
                  </a:lnTo>
                  <a:lnTo>
                    <a:pt x="257929" y="15749"/>
                  </a:lnTo>
                  <a:lnTo>
                    <a:pt x="323156" y="1775"/>
                  </a:lnTo>
                  <a:lnTo>
                    <a:pt x="354473" y="0"/>
                  </a:lnTo>
                  <a:lnTo>
                    <a:pt x="366417" y="141"/>
                  </a:lnTo>
                  <a:lnTo>
                    <a:pt x="416870" y="6458"/>
                  </a:lnTo>
                  <a:lnTo>
                    <a:pt x="492316" y="31209"/>
                  </a:lnTo>
                  <a:lnTo>
                    <a:pt x="533823" y="54394"/>
                  </a:lnTo>
                  <a:lnTo>
                    <a:pt x="574871" y="86863"/>
                  </a:lnTo>
                  <a:lnTo>
                    <a:pt x="613225" y="130176"/>
                  </a:lnTo>
                  <a:lnTo>
                    <a:pt x="646648" y="185891"/>
                  </a:lnTo>
                  <a:lnTo>
                    <a:pt x="672905" y="255566"/>
                  </a:lnTo>
                  <a:lnTo>
                    <a:pt x="690059" y="350123"/>
                  </a:lnTo>
                  <a:lnTo>
                    <a:pt x="684838" y="480201"/>
                  </a:lnTo>
                  <a:lnTo>
                    <a:pt x="646719" y="676038"/>
                  </a:lnTo>
                  <a:lnTo>
                    <a:pt x="629497" y="713909"/>
                  </a:lnTo>
                  <a:lnTo>
                    <a:pt x="576581" y="799014"/>
                  </a:lnTo>
                  <a:lnTo>
                    <a:pt x="486092" y="888594"/>
                  </a:lnTo>
                  <a:lnTo>
                    <a:pt x="356153" y="939885"/>
                  </a:lnTo>
                  <a:close/>
                </a:path>
              </a:pathLst>
            </a:custGeom>
            <a:solidFill>
              <a:srgbClr val="F7B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06354" y="7062819"/>
              <a:ext cx="110286" cy="169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162087" y="7062819"/>
              <a:ext cx="110286" cy="169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21911" y="7556971"/>
              <a:ext cx="1436370" cy="745490"/>
            </a:xfrm>
            <a:custGeom>
              <a:avLst/>
              <a:gdLst/>
              <a:ahLst/>
              <a:cxnLst/>
              <a:rect l="l" t="t" r="r" b="b"/>
              <a:pathLst>
                <a:path w="1436370" h="745490">
                  <a:moveTo>
                    <a:pt x="1436306" y="744947"/>
                  </a:moveTo>
                  <a:lnTo>
                    <a:pt x="0" y="744947"/>
                  </a:lnTo>
                  <a:lnTo>
                    <a:pt x="38508" y="315072"/>
                  </a:lnTo>
                  <a:lnTo>
                    <a:pt x="51258" y="241850"/>
                  </a:lnTo>
                  <a:lnTo>
                    <a:pt x="68563" y="200323"/>
                  </a:lnTo>
                  <a:lnTo>
                    <a:pt x="102172" y="175086"/>
                  </a:lnTo>
                  <a:lnTo>
                    <a:pt x="163837" y="150729"/>
                  </a:lnTo>
                  <a:lnTo>
                    <a:pt x="563908" y="0"/>
                  </a:lnTo>
                  <a:lnTo>
                    <a:pt x="872258" y="0"/>
                  </a:lnTo>
                  <a:lnTo>
                    <a:pt x="1272329" y="150729"/>
                  </a:lnTo>
                  <a:lnTo>
                    <a:pt x="1327746" y="185798"/>
                  </a:lnTo>
                  <a:lnTo>
                    <a:pt x="1369922" y="236403"/>
                  </a:lnTo>
                  <a:lnTo>
                    <a:pt x="1397657" y="315072"/>
                  </a:lnTo>
                  <a:lnTo>
                    <a:pt x="1436306" y="744947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21911" y="7589671"/>
              <a:ext cx="1436370" cy="712470"/>
            </a:xfrm>
            <a:custGeom>
              <a:avLst/>
              <a:gdLst/>
              <a:ahLst/>
              <a:cxnLst/>
              <a:rect l="l" t="t" r="r" b="b"/>
              <a:pathLst>
                <a:path w="1436370" h="712470">
                  <a:moveTo>
                    <a:pt x="1436306" y="712247"/>
                  </a:moveTo>
                  <a:lnTo>
                    <a:pt x="0" y="712247"/>
                  </a:lnTo>
                  <a:lnTo>
                    <a:pt x="38508" y="282372"/>
                  </a:lnTo>
                  <a:lnTo>
                    <a:pt x="66184" y="203703"/>
                  </a:lnTo>
                  <a:lnTo>
                    <a:pt x="108367" y="153098"/>
                  </a:lnTo>
                  <a:lnTo>
                    <a:pt x="146952" y="126044"/>
                  </a:lnTo>
                  <a:lnTo>
                    <a:pt x="477088" y="0"/>
                  </a:lnTo>
                  <a:lnTo>
                    <a:pt x="478175" y="130037"/>
                  </a:lnTo>
                  <a:lnTo>
                    <a:pt x="503641" y="198762"/>
                  </a:lnTo>
                  <a:lnTo>
                    <a:pt x="576080" y="229015"/>
                  </a:lnTo>
                  <a:lnTo>
                    <a:pt x="718083" y="243637"/>
                  </a:lnTo>
                  <a:lnTo>
                    <a:pt x="869545" y="252652"/>
                  </a:lnTo>
                  <a:lnTo>
                    <a:pt x="945704" y="230497"/>
                  </a:lnTo>
                  <a:lnTo>
                    <a:pt x="969667" y="154529"/>
                  </a:lnTo>
                  <a:lnTo>
                    <a:pt x="964539" y="2105"/>
                  </a:lnTo>
                  <a:lnTo>
                    <a:pt x="1272329" y="118029"/>
                  </a:lnTo>
                  <a:lnTo>
                    <a:pt x="1333914" y="142385"/>
                  </a:lnTo>
                  <a:lnTo>
                    <a:pt x="1367498" y="167623"/>
                  </a:lnTo>
                  <a:lnTo>
                    <a:pt x="1384829" y="209150"/>
                  </a:lnTo>
                  <a:lnTo>
                    <a:pt x="1397657" y="282372"/>
                  </a:lnTo>
                  <a:lnTo>
                    <a:pt x="1436306" y="712247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10213" y="6467766"/>
              <a:ext cx="828675" cy="1215390"/>
            </a:xfrm>
            <a:custGeom>
              <a:avLst/>
              <a:gdLst/>
              <a:ahLst/>
              <a:cxnLst/>
              <a:rect l="l" t="t" r="r" b="b"/>
              <a:pathLst>
                <a:path w="828675" h="1215390">
                  <a:moveTo>
                    <a:pt x="828408" y="499287"/>
                  </a:moveTo>
                  <a:lnTo>
                    <a:pt x="824611" y="439280"/>
                  </a:lnTo>
                  <a:lnTo>
                    <a:pt x="801420" y="339217"/>
                  </a:lnTo>
                  <a:lnTo>
                    <a:pt x="784987" y="260921"/>
                  </a:lnTo>
                  <a:lnTo>
                    <a:pt x="766076" y="213360"/>
                  </a:lnTo>
                  <a:lnTo>
                    <a:pt x="732599" y="177215"/>
                  </a:lnTo>
                  <a:lnTo>
                    <a:pt x="672452" y="133184"/>
                  </a:lnTo>
                  <a:lnTo>
                    <a:pt x="525373" y="34239"/>
                  </a:lnTo>
                  <a:lnTo>
                    <a:pt x="426834" y="0"/>
                  </a:lnTo>
                  <a:lnTo>
                    <a:pt x="332295" y="29337"/>
                  </a:lnTo>
                  <a:lnTo>
                    <a:pt x="197180" y="121119"/>
                  </a:lnTo>
                  <a:lnTo>
                    <a:pt x="72771" y="227076"/>
                  </a:lnTo>
                  <a:lnTo>
                    <a:pt x="12636" y="314629"/>
                  </a:lnTo>
                  <a:lnTo>
                    <a:pt x="0" y="430796"/>
                  </a:lnTo>
                  <a:lnTo>
                    <a:pt x="18084" y="622566"/>
                  </a:lnTo>
                  <a:lnTo>
                    <a:pt x="18084" y="1215377"/>
                  </a:lnTo>
                  <a:lnTo>
                    <a:pt x="163017" y="1162888"/>
                  </a:lnTo>
                  <a:lnTo>
                    <a:pt x="163017" y="594499"/>
                  </a:lnTo>
                  <a:lnTo>
                    <a:pt x="164922" y="437464"/>
                  </a:lnTo>
                  <a:lnTo>
                    <a:pt x="178244" y="351383"/>
                  </a:lnTo>
                  <a:lnTo>
                    <a:pt x="214414" y="305879"/>
                  </a:lnTo>
                  <a:lnTo>
                    <a:pt x="284835" y="270586"/>
                  </a:lnTo>
                  <a:lnTo>
                    <a:pt x="383298" y="418934"/>
                  </a:lnTo>
                  <a:lnTo>
                    <a:pt x="465988" y="502183"/>
                  </a:lnTo>
                  <a:lnTo>
                    <a:pt x="577799" y="550748"/>
                  </a:lnTo>
                  <a:lnTo>
                    <a:pt x="763612" y="595058"/>
                  </a:lnTo>
                  <a:lnTo>
                    <a:pt x="809256" y="543217"/>
                  </a:lnTo>
                  <a:lnTo>
                    <a:pt x="828408" y="499287"/>
                  </a:lnTo>
                  <a:close/>
                </a:path>
              </a:pathLst>
            </a:custGeom>
            <a:solidFill>
              <a:srgbClr val="505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12288" y="7038118"/>
              <a:ext cx="113607" cy="170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64341" y="7038118"/>
              <a:ext cx="113487" cy="1709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90873" y="7335789"/>
              <a:ext cx="308610" cy="299720"/>
            </a:xfrm>
            <a:custGeom>
              <a:avLst/>
              <a:gdLst/>
              <a:ahLst/>
              <a:cxnLst/>
              <a:rect l="l" t="t" r="r" b="b"/>
              <a:pathLst>
                <a:path w="308610" h="299720">
                  <a:moveTo>
                    <a:pt x="308490" y="299494"/>
                  </a:moveTo>
                  <a:lnTo>
                    <a:pt x="0" y="299494"/>
                  </a:lnTo>
                  <a:lnTo>
                    <a:pt x="0" y="0"/>
                  </a:lnTo>
                  <a:lnTo>
                    <a:pt x="308490" y="0"/>
                  </a:lnTo>
                  <a:lnTo>
                    <a:pt x="308490" y="299494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526817" y="6576386"/>
              <a:ext cx="635000" cy="916940"/>
            </a:xfrm>
            <a:custGeom>
              <a:avLst/>
              <a:gdLst/>
              <a:ahLst/>
              <a:cxnLst/>
              <a:rect l="l" t="t" r="r" b="b"/>
              <a:pathLst>
                <a:path w="635000" h="916940">
                  <a:moveTo>
                    <a:pt x="318231" y="916447"/>
                  </a:moveTo>
                  <a:lnTo>
                    <a:pt x="267959" y="906200"/>
                  </a:lnTo>
                  <a:lnTo>
                    <a:pt x="217755" y="884959"/>
                  </a:lnTo>
                  <a:lnTo>
                    <a:pt x="169063" y="856112"/>
                  </a:lnTo>
                  <a:lnTo>
                    <a:pt x="123329" y="823048"/>
                  </a:lnTo>
                  <a:lnTo>
                    <a:pt x="81997" y="789155"/>
                  </a:lnTo>
                  <a:lnTo>
                    <a:pt x="53010" y="757999"/>
                  </a:lnTo>
                  <a:lnTo>
                    <a:pt x="36627" y="719264"/>
                  </a:lnTo>
                  <a:lnTo>
                    <a:pt x="14108" y="558456"/>
                  </a:lnTo>
                  <a:lnTo>
                    <a:pt x="2984" y="455382"/>
                  </a:lnTo>
                  <a:lnTo>
                    <a:pt x="0" y="365517"/>
                  </a:lnTo>
                  <a:lnTo>
                    <a:pt x="1899" y="244339"/>
                  </a:lnTo>
                  <a:lnTo>
                    <a:pt x="29140" y="177239"/>
                  </a:lnTo>
                  <a:lnTo>
                    <a:pt x="63837" y="123687"/>
                  </a:lnTo>
                  <a:lnTo>
                    <a:pt x="103640" y="82158"/>
                  </a:lnTo>
                  <a:lnTo>
                    <a:pt x="146202" y="51125"/>
                  </a:lnTo>
                  <a:lnTo>
                    <a:pt x="189175" y="29063"/>
                  </a:lnTo>
                  <a:lnTo>
                    <a:pt x="230213" y="14445"/>
                  </a:lnTo>
                  <a:lnTo>
                    <a:pt x="297088" y="1439"/>
                  </a:lnTo>
                  <a:lnTo>
                    <a:pt x="318231" y="0"/>
                  </a:lnTo>
                  <a:lnTo>
                    <a:pt x="339373" y="1439"/>
                  </a:lnTo>
                  <a:lnTo>
                    <a:pt x="406248" y="14445"/>
                  </a:lnTo>
                  <a:lnTo>
                    <a:pt x="447286" y="29063"/>
                  </a:lnTo>
                  <a:lnTo>
                    <a:pt x="490259" y="51125"/>
                  </a:lnTo>
                  <a:lnTo>
                    <a:pt x="532822" y="82158"/>
                  </a:lnTo>
                  <a:lnTo>
                    <a:pt x="572625" y="123687"/>
                  </a:lnTo>
                  <a:lnTo>
                    <a:pt x="607321" y="177239"/>
                  </a:lnTo>
                  <a:lnTo>
                    <a:pt x="634563" y="244339"/>
                  </a:lnTo>
                  <a:lnTo>
                    <a:pt x="634652" y="280199"/>
                  </a:lnTo>
                  <a:lnTo>
                    <a:pt x="631919" y="379543"/>
                  </a:lnTo>
                  <a:lnTo>
                    <a:pt x="621861" y="530016"/>
                  </a:lnTo>
                  <a:lnTo>
                    <a:pt x="599975" y="719264"/>
                  </a:lnTo>
                  <a:lnTo>
                    <a:pt x="583521" y="757999"/>
                  </a:lnTo>
                  <a:lnTo>
                    <a:pt x="554464" y="789155"/>
                  </a:lnTo>
                  <a:lnTo>
                    <a:pt x="513146" y="823048"/>
                  </a:lnTo>
                  <a:lnTo>
                    <a:pt x="467438" y="856112"/>
                  </a:lnTo>
                  <a:lnTo>
                    <a:pt x="418767" y="884959"/>
                  </a:lnTo>
                  <a:lnTo>
                    <a:pt x="368556" y="906200"/>
                  </a:lnTo>
                  <a:lnTo>
                    <a:pt x="318231" y="916447"/>
                  </a:lnTo>
                  <a:close/>
                </a:path>
              </a:pathLst>
            </a:custGeom>
            <a:solidFill>
              <a:srgbClr val="F7B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545941" y="7131307"/>
              <a:ext cx="600710" cy="361950"/>
            </a:xfrm>
            <a:custGeom>
              <a:avLst/>
              <a:gdLst/>
              <a:ahLst/>
              <a:cxnLst/>
              <a:rect l="l" t="t" r="r" b="b"/>
              <a:pathLst>
                <a:path w="600710" h="361950">
                  <a:moveTo>
                    <a:pt x="299107" y="361526"/>
                  </a:moveTo>
                  <a:lnTo>
                    <a:pt x="248836" y="351279"/>
                  </a:lnTo>
                  <a:lnTo>
                    <a:pt x="198632" y="330038"/>
                  </a:lnTo>
                  <a:lnTo>
                    <a:pt x="149940" y="301191"/>
                  </a:lnTo>
                  <a:lnTo>
                    <a:pt x="104206" y="268127"/>
                  </a:lnTo>
                  <a:lnTo>
                    <a:pt x="62874" y="234234"/>
                  </a:lnTo>
                  <a:lnTo>
                    <a:pt x="33887" y="203078"/>
                  </a:lnTo>
                  <a:lnTo>
                    <a:pt x="17503" y="164343"/>
                  </a:lnTo>
                  <a:lnTo>
                    <a:pt x="7754" y="91083"/>
                  </a:lnTo>
                  <a:lnTo>
                    <a:pt x="0" y="22034"/>
                  </a:lnTo>
                  <a:lnTo>
                    <a:pt x="31408" y="37616"/>
                  </a:lnTo>
                  <a:lnTo>
                    <a:pt x="56870" y="56699"/>
                  </a:lnTo>
                  <a:lnTo>
                    <a:pt x="84458" y="74097"/>
                  </a:lnTo>
                  <a:lnTo>
                    <a:pt x="122247" y="84627"/>
                  </a:lnTo>
                  <a:lnTo>
                    <a:pt x="153367" y="83607"/>
                  </a:lnTo>
                  <a:lnTo>
                    <a:pt x="214347" y="70042"/>
                  </a:lnTo>
                  <a:lnTo>
                    <a:pt x="246175" y="68628"/>
                  </a:lnTo>
                  <a:lnTo>
                    <a:pt x="281901" y="72786"/>
                  </a:lnTo>
                  <a:lnTo>
                    <a:pt x="299718" y="74687"/>
                  </a:lnTo>
                  <a:lnTo>
                    <a:pt x="317732" y="75785"/>
                  </a:lnTo>
                  <a:lnTo>
                    <a:pt x="340338" y="74540"/>
                  </a:lnTo>
                  <a:lnTo>
                    <a:pt x="362157" y="71294"/>
                  </a:lnTo>
                  <a:lnTo>
                    <a:pt x="384133" y="68996"/>
                  </a:lnTo>
                  <a:lnTo>
                    <a:pt x="407212" y="70593"/>
                  </a:lnTo>
                  <a:lnTo>
                    <a:pt x="430140" y="78296"/>
                  </a:lnTo>
                  <a:lnTo>
                    <a:pt x="450955" y="88539"/>
                  </a:lnTo>
                  <a:lnTo>
                    <a:pt x="472373" y="96545"/>
                  </a:lnTo>
                  <a:lnTo>
                    <a:pt x="517301" y="92796"/>
                  </a:lnTo>
                  <a:lnTo>
                    <a:pt x="551325" y="73204"/>
                  </a:lnTo>
                  <a:lnTo>
                    <a:pt x="578092" y="42612"/>
                  </a:lnTo>
                  <a:lnTo>
                    <a:pt x="594575" y="1403"/>
                  </a:lnTo>
                  <a:lnTo>
                    <a:pt x="598636" y="561"/>
                  </a:lnTo>
                  <a:lnTo>
                    <a:pt x="596428" y="38842"/>
                  </a:lnTo>
                  <a:lnTo>
                    <a:pt x="591897" y="79276"/>
                  </a:lnTo>
                  <a:lnTo>
                    <a:pt x="586709" y="121158"/>
                  </a:lnTo>
                  <a:lnTo>
                    <a:pt x="580852" y="164343"/>
                  </a:lnTo>
                  <a:lnTo>
                    <a:pt x="564398" y="203078"/>
                  </a:lnTo>
                  <a:lnTo>
                    <a:pt x="535341" y="234234"/>
                  </a:lnTo>
                  <a:lnTo>
                    <a:pt x="494023" y="268127"/>
                  </a:lnTo>
                  <a:lnTo>
                    <a:pt x="448315" y="301191"/>
                  </a:lnTo>
                  <a:lnTo>
                    <a:pt x="399644" y="330038"/>
                  </a:lnTo>
                  <a:lnTo>
                    <a:pt x="349433" y="351279"/>
                  </a:lnTo>
                  <a:lnTo>
                    <a:pt x="299107" y="361526"/>
                  </a:lnTo>
                  <a:close/>
                </a:path>
              </a:pathLst>
            </a:custGeom>
            <a:solidFill>
              <a:srgbClr val="505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26825" y="7556971"/>
              <a:ext cx="1437005" cy="745490"/>
            </a:xfrm>
            <a:custGeom>
              <a:avLst/>
              <a:gdLst/>
              <a:ahLst/>
              <a:cxnLst/>
              <a:rect l="l" t="t" r="r" b="b"/>
              <a:pathLst>
                <a:path w="1437004" h="745490">
                  <a:moveTo>
                    <a:pt x="1436446" y="744947"/>
                  </a:moveTo>
                  <a:lnTo>
                    <a:pt x="0" y="744947"/>
                  </a:lnTo>
                  <a:lnTo>
                    <a:pt x="38648" y="315072"/>
                  </a:lnTo>
                  <a:lnTo>
                    <a:pt x="51477" y="241850"/>
                  </a:lnTo>
                  <a:lnTo>
                    <a:pt x="68808" y="200323"/>
                  </a:lnTo>
                  <a:lnTo>
                    <a:pt x="102391" y="175086"/>
                  </a:lnTo>
                  <a:lnTo>
                    <a:pt x="163977" y="150729"/>
                  </a:lnTo>
                  <a:lnTo>
                    <a:pt x="564048" y="0"/>
                  </a:lnTo>
                  <a:lnTo>
                    <a:pt x="872398" y="0"/>
                  </a:lnTo>
                  <a:lnTo>
                    <a:pt x="1272469" y="150729"/>
                  </a:lnTo>
                  <a:lnTo>
                    <a:pt x="1327886" y="185798"/>
                  </a:lnTo>
                  <a:lnTo>
                    <a:pt x="1370062" y="236403"/>
                  </a:lnTo>
                  <a:lnTo>
                    <a:pt x="1397797" y="315072"/>
                  </a:lnTo>
                  <a:lnTo>
                    <a:pt x="1436446" y="744947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26825" y="7556971"/>
              <a:ext cx="1437005" cy="745490"/>
            </a:xfrm>
            <a:custGeom>
              <a:avLst/>
              <a:gdLst/>
              <a:ahLst/>
              <a:cxnLst/>
              <a:rect l="l" t="t" r="r" b="b"/>
              <a:pathLst>
                <a:path w="1437004" h="745490">
                  <a:moveTo>
                    <a:pt x="1436446" y="744947"/>
                  </a:moveTo>
                  <a:lnTo>
                    <a:pt x="0" y="744947"/>
                  </a:lnTo>
                  <a:lnTo>
                    <a:pt x="38648" y="315072"/>
                  </a:lnTo>
                  <a:lnTo>
                    <a:pt x="51477" y="241850"/>
                  </a:lnTo>
                  <a:lnTo>
                    <a:pt x="68808" y="200323"/>
                  </a:lnTo>
                  <a:lnTo>
                    <a:pt x="102391" y="175086"/>
                  </a:lnTo>
                  <a:lnTo>
                    <a:pt x="163977" y="150729"/>
                  </a:lnTo>
                  <a:lnTo>
                    <a:pt x="564048" y="0"/>
                  </a:lnTo>
                  <a:lnTo>
                    <a:pt x="718223" y="46874"/>
                  </a:lnTo>
                  <a:lnTo>
                    <a:pt x="872398" y="0"/>
                  </a:lnTo>
                  <a:lnTo>
                    <a:pt x="1272469" y="150729"/>
                  </a:lnTo>
                  <a:lnTo>
                    <a:pt x="1327886" y="185798"/>
                  </a:lnTo>
                  <a:lnTo>
                    <a:pt x="1370062" y="236403"/>
                  </a:lnTo>
                  <a:lnTo>
                    <a:pt x="1397797" y="315072"/>
                  </a:lnTo>
                  <a:lnTo>
                    <a:pt x="1436446" y="744947"/>
                  </a:lnTo>
                  <a:close/>
                </a:path>
              </a:pathLst>
            </a:custGeom>
            <a:solidFill>
              <a:srgbClr val="D0F0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69431" y="7606372"/>
              <a:ext cx="151765" cy="127635"/>
            </a:xfrm>
            <a:custGeom>
              <a:avLst/>
              <a:gdLst/>
              <a:ahLst/>
              <a:cxnLst/>
              <a:rect l="l" t="t" r="r" b="b"/>
              <a:pathLst>
                <a:path w="151764" h="127634">
                  <a:moveTo>
                    <a:pt x="116086" y="127011"/>
                  </a:moveTo>
                  <a:lnTo>
                    <a:pt x="35147" y="127011"/>
                  </a:lnTo>
                  <a:lnTo>
                    <a:pt x="0" y="0"/>
                  </a:lnTo>
                  <a:lnTo>
                    <a:pt x="151234" y="0"/>
                  </a:lnTo>
                  <a:lnTo>
                    <a:pt x="116086" y="127011"/>
                  </a:lnTo>
                  <a:close/>
                </a:path>
              </a:pathLst>
            </a:custGeom>
            <a:solidFill>
              <a:srgbClr val="FACA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24341" y="7733384"/>
              <a:ext cx="241935" cy="568960"/>
            </a:xfrm>
            <a:custGeom>
              <a:avLst/>
              <a:gdLst/>
              <a:ahLst/>
              <a:cxnLst/>
              <a:rect l="l" t="t" r="r" b="b"/>
              <a:pathLst>
                <a:path w="241935" h="568959">
                  <a:moveTo>
                    <a:pt x="241414" y="568534"/>
                  </a:moveTo>
                  <a:lnTo>
                    <a:pt x="0" y="568534"/>
                  </a:lnTo>
                  <a:lnTo>
                    <a:pt x="80238" y="0"/>
                  </a:lnTo>
                  <a:lnTo>
                    <a:pt x="161176" y="0"/>
                  </a:lnTo>
                  <a:lnTo>
                    <a:pt x="241414" y="568534"/>
                  </a:lnTo>
                  <a:close/>
                </a:path>
              </a:pathLst>
            </a:custGeom>
            <a:solidFill>
              <a:srgbClr val="F7A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26816" y="7583080"/>
              <a:ext cx="1437005" cy="719455"/>
            </a:xfrm>
            <a:custGeom>
              <a:avLst/>
              <a:gdLst/>
              <a:ahLst/>
              <a:cxnLst/>
              <a:rect l="l" t="t" r="r" b="b"/>
              <a:pathLst>
                <a:path w="1437004" h="719454">
                  <a:moveTo>
                    <a:pt x="717524" y="579628"/>
                  </a:moveTo>
                  <a:lnTo>
                    <a:pt x="494741" y="0"/>
                  </a:lnTo>
                  <a:lnTo>
                    <a:pt x="163982" y="124625"/>
                  </a:lnTo>
                  <a:lnTo>
                    <a:pt x="102400" y="148983"/>
                  </a:lnTo>
                  <a:lnTo>
                    <a:pt x="68808" y="174218"/>
                  </a:lnTo>
                  <a:lnTo>
                    <a:pt x="51485" y="215747"/>
                  </a:lnTo>
                  <a:lnTo>
                    <a:pt x="38646" y="288975"/>
                  </a:lnTo>
                  <a:lnTo>
                    <a:pt x="0" y="718845"/>
                  </a:lnTo>
                  <a:lnTo>
                    <a:pt x="717524" y="718845"/>
                  </a:lnTo>
                  <a:lnTo>
                    <a:pt x="717524" y="579628"/>
                  </a:lnTo>
                  <a:close/>
                </a:path>
                <a:path w="1437004" h="719454">
                  <a:moveTo>
                    <a:pt x="1436446" y="718845"/>
                  </a:moveTo>
                  <a:lnTo>
                    <a:pt x="1397939" y="288975"/>
                  </a:lnTo>
                  <a:lnTo>
                    <a:pt x="1385112" y="215747"/>
                  </a:lnTo>
                  <a:lnTo>
                    <a:pt x="1367764" y="174218"/>
                  </a:lnTo>
                  <a:lnTo>
                    <a:pt x="1334135" y="148983"/>
                  </a:lnTo>
                  <a:lnTo>
                    <a:pt x="1272476" y="124625"/>
                  </a:lnTo>
                  <a:lnTo>
                    <a:pt x="941717" y="0"/>
                  </a:lnTo>
                  <a:lnTo>
                    <a:pt x="719061" y="579628"/>
                  </a:lnTo>
                  <a:lnTo>
                    <a:pt x="719061" y="718845"/>
                  </a:lnTo>
                  <a:lnTo>
                    <a:pt x="1436446" y="718845"/>
                  </a:lnTo>
                  <a:close/>
                </a:path>
              </a:pathLst>
            </a:custGeom>
            <a:solidFill>
              <a:srgbClr val="2E4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409543" y="7583080"/>
              <a:ext cx="873125" cy="719455"/>
            </a:xfrm>
            <a:custGeom>
              <a:avLst/>
              <a:gdLst/>
              <a:ahLst/>
              <a:cxnLst/>
              <a:rect l="l" t="t" r="r" b="b"/>
              <a:pathLst>
                <a:path w="873125" h="719454">
                  <a:moveTo>
                    <a:pt x="872540" y="79857"/>
                  </a:moveTo>
                  <a:lnTo>
                    <a:pt x="660527" y="0"/>
                  </a:lnTo>
                  <a:lnTo>
                    <a:pt x="436333" y="579628"/>
                  </a:lnTo>
                  <a:lnTo>
                    <a:pt x="212013" y="0"/>
                  </a:lnTo>
                  <a:lnTo>
                    <a:pt x="0" y="79857"/>
                  </a:lnTo>
                  <a:lnTo>
                    <a:pt x="226847" y="250520"/>
                  </a:lnTo>
                  <a:lnTo>
                    <a:pt x="170281" y="335838"/>
                  </a:lnTo>
                  <a:lnTo>
                    <a:pt x="436333" y="718845"/>
                  </a:lnTo>
                  <a:lnTo>
                    <a:pt x="702398" y="335838"/>
                  </a:lnTo>
                  <a:lnTo>
                    <a:pt x="645680" y="250520"/>
                  </a:lnTo>
                  <a:lnTo>
                    <a:pt x="872540" y="79857"/>
                  </a:lnTo>
                  <a:close/>
                </a:path>
              </a:pathLst>
            </a:custGeom>
            <a:solidFill>
              <a:srgbClr val="3653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551110" y="7486802"/>
              <a:ext cx="588010" cy="252729"/>
            </a:xfrm>
            <a:custGeom>
              <a:avLst/>
              <a:gdLst/>
              <a:ahLst/>
              <a:cxnLst/>
              <a:rect l="l" t="t" r="r" b="b"/>
              <a:pathLst>
                <a:path w="588010" h="252729">
                  <a:moveTo>
                    <a:pt x="293928" y="117055"/>
                  </a:moveTo>
                  <a:lnTo>
                    <a:pt x="135839" y="0"/>
                  </a:lnTo>
                  <a:lnTo>
                    <a:pt x="0" y="122948"/>
                  </a:lnTo>
                  <a:lnTo>
                    <a:pt x="165658" y="252628"/>
                  </a:lnTo>
                  <a:lnTo>
                    <a:pt x="293928" y="117055"/>
                  </a:lnTo>
                  <a:close/>
                </a:path>
                <a:path w="588010" h="252729">
                  <a:moveTo>
                    <a:pt x="587857" y="122948"/>
                  </a:moveTo>
                  <a:lnTo>
                    <a:pt x="452031" y="0"/>
                  </a:lnTo>
                  <a:lnTo>
                    <a:pt x="293928" y="117055"/>
                  </a:lnTo>
                  <a:lnTo>
                    <a:pt x="422198" y="252628"/>
                  </a:lnTo>
                  <a:lnTo>
                    <a:pt x="587857" y="122948"/>
                  </a:lnTo>
                  <a:close/>
                </a:path>
              </a:pathLst>
            </a:custGeom>
            <a:solidFill>
              <a:srgbClr val="9ADE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491328" y="6525809"/>
              <a:ext cx="736600" cy="672465"/>
            </a:xfrm>
            <a:custGeom>
              <a:avLst/>
              <a:gdLst/>
              <a:ahLst/>
              <a:cxnLst/>
              <a:rect l="l" t="t" r="r" b="b"/>
              <a:pathLst>
                <a:path w="736600" h="672465">
                  <a:moveTo>
                    <a:pt x="620060" y="672441"/>
                  </a:moveTo>
                  <a:lnTo>
                    <a:pt x="620060" y="477082"/>
                  </a:lnTo>
                  <a:lnTo>
                    <a:pt x="605777" y="250286"/>
                  </a:lnTo>
                  <a:lnTo>
                    <a:pt x="587374" y="212152"/>
                  </a:lnTo>
                  <a:lnTo>
                    <a:pt x="554123" y="193938"/>
                  </a:lnTo>
                  <a:lnTo>
                    <a:pt x="522264" y="188355"/>
                  </a:lnTo>
                  <a:lnTo>
                    <a:pt x="508035" y="188113"/>
                  </a:lnTo>
                  <a:lnTo>
                    <a:pt x="420187" y="203972"/>
                  </a:lnTo>
                  <a:lnTo>
                    <a:pt x="312936" y="203832"/>
                  </a:lnTo>
                  <a:lnTo>
                    <a:pt x="222226" y="196955"/>
                  </a:lnTo>
                  <a:lnTo>
                    <a:pt x="184001" y="192604"/>
                  </a:lnTo>
                  <a:lnTo>
                    <a:pt x="153623" y="217974"/>
                  </a:lnTo>
                  <a:lnTo>
                    <a:pt x="134850" y="259145"/>
                  </a:lnTo>
                  <a:lnTo>
                    <a:pt x="125319" y="297501"/>
                  </a:lnTo>
                  <a:lnTo>
                    <a:pt x="122667" y="314423"/>
                  </a:lnTo>
                  <a:lnTo>
                    <a:pt x="87379" y="492380"/>
                  </a:lnTo>
                  <a:lnTo>
                    <a:pt x="87379" y="655460"/>
                  </a:lnTo>
                  <a:lnTo>
                    <a:pt x="54612" y="627531"/>
                  </a:lnTo>
                  <a:lnTo>
                    <a:pt x="53492" y="547956"/>
                  </a:lnTo>
                  <a:lnTo>
                    <a:pt x="38764" y="538397"/>
                  </a:lnTo>
                  <a:lnTo>
                    <a:pt x="27253" y="534746"/>
                  </a:lnTo>
                  <a:lnTo>
                    <a:pt x="19759" y="534437"/>
                  </a:lnTo>
                  <a:lnTo>
                    <a:pt x="17083" y="534904"/>
                  </a:lnTo>
                  <a:lnTo>
                    <a:pt x="0" y="284951"/>
                  </a:lnTo>
                  <a:lnTo>
                    <a:pt x="16311" y="218079"/>
                  </a:lnTo>
                  <a:lnTo>
                    <a:pt x="46052" y="157852"/>
                  </a:lnTo>
                  <a:lnTo>
                    <a:pt x="74612" y="114334"/>
                  </a:lnTo>
                  <a:lnTo>
                    <a:pt x="168353" y="29606"/>
                  </a:lnTo>
                  <a:lnTo>
                    <a:pt x="238404" y="0"/>
                  </a:lnTo>
                  <a:lnTo>
                    <a:pt x="336286" y="2524"/>
                  </a:lnTo>
                  <a:lnTo>
                    <a:pt x="500753" y="30928"/>
                  </a:lnTo>
                  <a:lnTo>
                    <a:pt x="555366" y="37263"/>
                  </a:lnTo>
                  <a:lnTo>
                    <a:pt x="584772" y="36875"/>
                  </a:lnTo>
                  <a:lnTo>
                    <a:pt x="599056" y="27514"/>
                  </a:lnTo>
                  <a:lnTo>
                    <a:pt x="608298" y="6929"/>
                  </a:lnTo>
                  <a:lnTo>
                    <a:pt x="625377" y="29130"/>
                  </a:lnTo>
                  <a:lnTo>
                    <a:pt x="633083" y="44015"/>
                  </a:lnTo>
                  <a:lnTo>
                    <a:pt x="633228" y="58321"/>
                  </a:lnTo>
                  <a:lnTo>
                    <a:pt x="627622" y="78785"/>
                  </a:lnTo>
                  <a:lnTo>
                    <a:pt x="652202" y="81108"/>
                  </a:lnTo>
                  <a:lnTo>
                    <a:pt x="667251" y="78943"/>
                  </a:lnTo>
                  <a:lnTo>
                    <a:pt x="678939" y="69648"/>
                  </a:lnTo>
                  <a:lnTo>
                    <a:pt x="693437" y="50576"/>
                  </a:lnTo>
                  <a:lnTo>
                    <a:pt x="724918" y="123204"/>
                  </a:lnTo>
                  <a:lnTo>
                    <a:pt x="736287" y="167413"/>
                  </a:lnTo>
                  <a:lnTo>
                    <a:pt x="728331" y="201201"/>
                  </a:lnTo>
                  <a:lnTo>
                    <a:pt x="701839" y="242567"/>
                  </a:lnTo>
                  <a:lnTo>
                    <a:pt x="690496" y="534904"/>
                  </a:lnTo>
                  <a:lnTo>
                    <a:pt x="652268" y="655039"/>
                  </a:lnTo>
                  <a:lnTo>
                    <a:pt x="620060" y="672441"/>
                  </a:lnTo>
                  <a:close/>
                </a:path>
              </a:pathLst>
            </a:custGeom>
            <a:solidFill>
              <a:srgbClr val="505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517201" y="7240495"/>
              <a:ext cx="384175" cy="372745"/>
            </a:xfrm>
            <a:custGeom>
              <a:avLst/>
              <a:gdLst/>
              <a:ahLst/>
              <a:cxnLst/>
              <a:rect l="l" t="t" r="r" b="b"/>
              <a:pathLst>
                <a:path w="384175" h="372745">
                  <a:moveTo>
                    <a:pt x="383687" y="372473"/>
                  </a:moveTo>
                  <a:lnTo>
                    <a:pt x="0" y="372473"/>
                  </a:lnTo>
                  <a:lnTo>
                    <a:pt x="0" y="0"/>
                  </a:lnTo>
                  <a:lnTo>
                    <a:pt x="383687" y="0"/>
                  </a:lnTo>
                  <a:lnTo>
                    <a:pt x="383687" y="372473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313157" y="6295978"/>
              <a:ext cx="789940" cy="1139825"/>
            </a:xfrm>
            <a:custGeom>
              <a:avLst/>
              <a:gdLst/>
              <a:ahLst/>
              <a:cxnLst/>
              <a:rect l="l" t="t" r="r" b="b"/>
              <a:pathLst>
                <a:path w="789939" h="1139825">
                  <a:moveTo>
                    <a:pt x="395887" y="1139735"/>
                  </a:moveTo>
                  <a:lnTo>
                    <a:pt x="351276" y="1132248"/>
                  </a:lnTo>
                  <a:lnTo>
                    <a:pt x="306458" y="1117179"/>
                  </a:lnTo>
                  <a:lnTo>
                    <a:pt x="262080" y="1096057"/>
                  </a:lnTo>
                  <a:lnTo>
                    <a:pt x="218792" y="1070408"/>
                  </a:lnTo>
                  <a:lnTo>
                    <a:pt x="177243" y="1041758"/>
                  </a:lnTo>
                  <a:lnTo>
                    <a:pt x="138083" y="1011636"/>
                  </a:lnTo>
                  <a:lnTo>
                    <a:pt x="101960" y="981567"/>
                  </a:lnTo>
                  <a:lnTo>
                    <a:pt x="65972" y="942762"/>
                  </a:lnTo>
                  <a:lnTo>
                    <a:pt x="45527" y="894694"/>
                  </a:lnTo>
                  <a:lnTo>
                    <a:pt x="17521" y="694658"/>
                  </a:lnTo>
                  <a:lnTo>
                    <a:pt x="3693" y="566446"/>
                  </a:lnTo>
                  <a:lnTo>
                    <a:pt x="0" y="454682"/>
                  </a:lnTo>
                  <a:lnTo>
                    <a:pt x="2398" y="303985"/>
                  </a:lnTo>
                  <a:lnTo>
                    <a:pt x="26835" y="239755"/>
                  </a:lnTo>
                  <a:lnTo>
                    <a:pt x="56897" y="185264"/>
                  </a:lnTo>
                  <a:lnTo>
                    <a:pt x="91351" y="139710"/>
                  </a:lnTo>
                  <a:lnTo>
                    <a:pt x="128966" y="102295"/>
                  </a:lnTo>
                  <a:lnTo>
                    <a:pt x="168510" y="72219"/>
                  </a:lnTo>
                  <a:lnTo>
                    <a:pt x="208752" y="48681"/>
                  </a:lnTo>
                  <a:lnTo>
                    <a:pt x="248460" y="30884"/>
                  </a:lnTo>
                  <a:lnTo>
                    <a:pt x="286403" y="18026"/>
                  </a:lnTo>
                  <a:lnTo>
                    <a:pt x="352065" y="3931"/>
                  </a:lnTo>
                  <a:lnTo>
                    <a:pt x="395887" y="0"/>
                  </a:lnTo>
                  <a:lnTo>
                    <a:pt x="414452" y="1095"/>
                  </a:lnTo>
                  <a:lnTo>
                    <a:pt x="470426" y="9308"/>
                  </a:lnTo>
                  <a:lnTo>
                    <a:pt x="543314" y="30884"/>
                  </a:lnTo>
                  <a:lnTo>
                    <a:pt x="583022" y="48681"/>
                  </a:lnTo>
                  <a:lnTo>
                    <a:pt x="623264" y="72219"/>
                  </a:lnTo>
                  <a:lnTo>
                    <a:pt x="662808" y="102295"/>
                  </a:lnTo>
                  <a:lnTo>
                    <a:pt x="700423" y="139710"/>
                  </a:lnTo>
                  <a:lnTo>
                    <a:pt x="734877" y="185264"/>
                  </a:lnTo>
                  <a:lnTo>
                    <a:pt x="764939" y="239755"/>
                  </a:lnTo>
                  <a:lnTo>
                    <a:pt x="789376" y="303985"/>
                  </a:lnTo>
                  <a:lnTo>
                    <a:pt x="789471" y="348582"/>
                  </a:lnTo>
                  <a:lnTo>
                    <a:pt x="786033" y="472135"/>
                  </a:lnTo>
                  <a:lnTo>
                    <a:pt x="773485" y="659291"/>
                  </a:lnTo>
                  <a:lnTo>
                    <a:pt x="746247" y="894694"/>
                  </a:lnTo>
                  <a:lnTo>
                    <a:pt x="725802" y="942762"/>
                  </a:lnTo>
                  <a:lnTo>
                    <a:pt x="689814" y="981567"/>
                  </a:lnTo>
                  <a:lnTo>
                    <a:pt x="653691" y="1011636"/>
                  </a:lnTo>
                  <a:lnTo>
                    <a:pt x="614531" y="1041758"/>
                  </a:lnTo>
                  <a:lnTo>
                    <a:pt x="572982" y="1070408"/>
                  </a:lnTo>
                  <a:lnTo>
                    <a:pt x="529694" y="1096057"/>
                  </a:lnTo>
                  <a:lnTo>
                    <a:pt x="485316" y="1117179"/>
                  </a:lnTo>
                  <a:lnTo>
                    <a:pt x="440498" y="1132248"/>
                  </a:lnTo>
                  <a:lnTo>
                    <a:pt x="395887" y="1139735"/>
                  </a:lnTo>
                  <a:close/>
                </a:path>
              </a:pathLst>
            </a:custGeom>
            <a:solidFill>
              <a:srgbClr val="F7B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041469" y="6870267"/>
              <a:ext cx="141173" cy="2124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35387" y="6870267"/>
              <a:ext cx="141292" cy="2124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15782" y="7515710"/>
              <a:ext cx="1786889" cy="926465"/>
            </a:xfrm>
            <a:custGeom>
              <a:avLst/>
              <a:gdLst/>
              <a:ahLst/>
              <a:cxnLst/>
              <a:rect l="l" t="t" r="r" b="b"/>
              <a:pathLst>
                <a:path w="1786889" h="926465">
                  <a:moveTo>
                    <a:pt x="1786526" y="926412"/>
                  </a:moveTo>
                  <a:lnTo>
                    <a:pt x="0" y="926412"/>
                  </a:lnTo>
                  <a:lnTo>
                    <a:pt x="47890" y="391700"/>
                  </a:lnTo>
                  <a:lnTo>
                    <a:pt x="63795" y="300643"/>
                  </a:lnTo>
                  <a:lnTo>
                    <a:pt x="85331" y="249005"/>
                  </a:lnTo>
                  <a:lnTo>
                    <a:pt x="127111" y="217630"/>
                  </a:lnTo>
                  <a:lnTo>
                    <a:pt x="203746" y="187359"/>
                  </a:lnTo>
                  <a:lnTo>
                    <a:pt x="701419" y="0"/>
                  </a:lnTo>
                  <a:lnTo>
                    <a:pt x="1085106" y="0"/>
                  </a:lnTo>
                  <a:lnTo>
                    <a:pt x="1582779" y="187359"/>
                  </a:lnTo>
                  <a:lnTo>
                    <a:pt x="1651657" y="230954"/>
                  </a:lnTo>
                  <a:lnTo>
                    <a:pt x="1704062" y="293874"/>
                  </a:lnTo>
                  <a:lnTo>
                    <a:pt x="1738495" y="391700"/>
                  </a:lnTo>
                  <a:lnTo>
                    <a:pt x="1786526" y="926412"/>
                  </a:lnTo>
                  <a:close/>
                </a:path>
              </a:pathLst>
            </a:custGeom>
            <a:solidFill>
              <a:srgbClr val="F0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815782" y="7515710"/>
              <a:ext cx="1786889" cy="926465"/>
            </a:xfrm>
            <a:custGeom>
              <a:avLst/>
              <a:gdLst/>
              <a:ahLst/>
              <a:cxnLst/>
              <a:rect l="l" t="t" r="r" b="b"/>
              <a:pathLst>
                <a:path w="1786889" h="926465">
                  <a:moveTo>
                    <a:pt x="1786526" y="926412"/>
                  </a:moveTo>
                  <a:lnTo>
                    <a:pt x="0" y="926412"/>
                  </a:lnTo>
                  <a:lnTo>
                    <a:pt x="47890" y="391700"/>
                  </a:lnTo>
                  <a:lnTo>
                    <a:pt x="63795" y="300643"/>
                  </a:lnTo>
                  <a:lnTo>
                    <a:pt x="85331" y="249005"/>
                  </a:lnTo>
                  <a:lnTo>
                    <a:pt x="127111" y="217630"/>
                  </a:lnTo>
                  <a:lnTo>
                    <a:pt x="203746" y="187359"/>
                  </a:lnTo>
                  <a:lnTo>
                    <a:pt x="701419" y="0"/>
                  </a:lnTo>
                  <a:lnTo>
                    <a:pt x="893263" y="58102"/>
                  </a:lnTo>
                  <a:lnTo>
                    <a:pt x="1085106" y="0"/>
                  </a:lnTo>
                  <a:lnTo>
                    <a:pt x="1582779" y="187359"/>
                  </a:lnTo>
                  <a:lnTo>
                    <a:pt x="1651657" y="230954"/>
                  </a:lnTo>
                  <a:lnTo>
                    <a:pt x="1704062" y="293874"/>
                  </a:lnTo>
                  <a:lnTo>
                    <a:pt x="1738495" y="391700"/>
                  </a:lnTo>
                  <a:lnTo>
                    <a:pt x="1786526" y="926412"/>
                  </a:lnTo>
                  <a:close/>
                </a:path>
              </a:pathLst>
            </a:custGeom>
            <a:solidFill>
              <a:srgbClr val="D0F0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615083" y="7577181"/>
              <a:ext cx="187960" cy="158115"/>
            </a:xfrm>
            <a:custGeom>
              <a:avLst/>
              <a:gdLst/>
              <a:ahLst/>
              <a:cxnLst/>
              <a:rect l="l" t="t" r="r" b="b"/>
              <a:pathLst>
                <a:path w="187960" h="158115">
                  <a:moveTo>
                    <a:pt x="144372" y="158027"/>
                  </a:moveTo>
                  <a:lnTo>
                    <a:pt x="43689" y="158027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44372" y="158027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558791" y="7735208"/>
              <a:ext cx="300990" cy="707390"/>
            </a:xfrm>
            <a:custGeom>
              <a:avLst/>
              <a:gdLst/>
              <a:ahLst/>
              <a:cxnLst/>
              <a:rect l="l" t="t" r="r" b="b"/>
              <a:pathLst>
                <a:path w="300989" h="707390">
                  <a:moveTo>
                    <a:pt x="300368" y="706914"/>
                  </a:moveTo>
                  <a:lnTo>
                    <a:pt x="0" y="706914"/>
                  </a:lnTo>
                  <a:lnTo>
                    <a:pt x="99982" y="0"/>
                  </a:lnTo>
                  <a:lnTo>
                    <a:pt x="200665" y="0"/>
                  </a:lnTo>
                  <a:lnTo>
                    <a:pt x="300368" y="706914"/>
                  </a:lnTo>
                  <a:close/>
                </a:path>
              </a:pathLst>
            </a:custGeom>
            <a:solidFill>
              <a:srgbClr val="CC2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815778" y="7548130"/>
              <a:ext cx="1786889" cy="894080"/>
            </a:xfrm>
            <a:custGeom>
              <a:avLst/>
              <a:gdLst/>
              <a:ahLst/>
              <a:cxnLst/>
              <a:rect l="l" t="t" r="r" b="b"/>
              <a:pathLst>
                <a:path w="1786889" h="894079">
                  <a:moveTo>
                    <a:pt x="892276" y="720953"/>
                  </a:moveTo>
                  <a:lnTo>
                    <a:pt x="615302" y="0"/>
                  </a:lnTo>
                  <a:lnTo>
                    <a:pt x="203746" y="154940"/>
                  </a:lnTo>
                  <a:lnTo>
                    <a:pt x="127114" y="185216"/>
                  </a:lnTo>
                  <a:lnTo>
                    <a:pt x="85331" y="216585"/>
                  </a:lnTo>
                  <a:lnTo>
                    <a:pt x="63792" y="268224"/>
                  </a:lnTo>
                  <a:lnTo>
                    <a:pt x="47891" y="359283"/>
                  </a:lnTo>
                  <a:lnTo>
                    <a:pt x="0" y="894003"/>
                  </a:lnTo>
                  <a:lnTo>
                    <a:pt x="892276" y="894003"/>
                  </a:lnTo>
                  <a:lnTo>
                    <a:pt x="892276" y="720953"/>
                  </a:lnTo>
                  <a:close/>
                </a:path>
                <a:path w="1786889" h="894079">
                  <a:moveTo>
                    <a:pt x="1786521" y="894003"/>
                  </a:moveTo>
                  <a:lnTo>
                    <a:pt x="1738490" y="359283"/>
                  </a:lnTo>
                  <a:lnTo>
                    <a:pt x="1722589" y="268224"/>
                  </a:lnTo>
                  <a:lnTo>
                    <a:pt x="1701063" y="216585"/>
                  </a:lnTo>
                  <a:lnTo>
                    <a:pt x="1659331" y="185216"/>
                  </a:lnTo>
                  <a:lnTo>
                    <a:pt x="1582775" y="154940"/>
                  </a:lnTo>
                  <a:lnTo>
                    <a:pt x="1171219" y="0"/>
                  </a:lnTo>
                  <a:lnTo>
                    <a:pt x="894245" y="720953"/>
                  </a:lnTo>
                  <a:lnTo>
                    <a:pt x="894245" y="894003"/>
                  </a:lnTo>
                  <a:lnTo>
                    <a:pt x="1786521" y="894003"/>
                  </a:lnTo>
                  <a:close/>
                </a:path>
              </a:pathLst>
            </a:custGeom>
            <a:solidFill>
              <a:srgbClr val="2E4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167390" y="7548130"/>
              <a:ext cx="1085215" cy="894080"/>
            </a:xfrm>
            <a:custGeom>
              <a:avLst/>
              <a:gdLst/>
              <a:ahLst/>
              <a:cxnLst/>
              <a:rect l="l" t="t" r="r" b="b"/>
              <a:pathLst>
                <a:path w="1085214" h="894079">
                  <a:moveTo>
                    <a:pt x="1085113" y="99364"/>
                  </a:moveTo>
                  <a:lnTo>
                    <a:pt x="821575" y="0"/>
                  </a:lnTo>
                  <a:lnTo>
                    <a:pt x="542632" y="720953"/>
                  </a:lnTo>
                  <a:lnTo>
                    <a:pt x="263690" y="0"/>
                  </a:lnTo>
                  <a:lnTo>
                    <a:pt x="0" y="99364"/>
                  </a:lnTo>
                  <a:lnTo>
                    <a:pt x="282168" y="311569"/>
                  </a:lnTo>
                  <a:lnTo>
                    <a:pt x="211594" y="417664"/>
                  </a:lnTo>
                  <a:lnTo>
                    <a:pt x="542632" y="894003"/>
                  </a:lnTo>
                  <a:lnTo>
                    <a:pt x="873518" y="417664"/>
                  </a:lnTo>
                  <a:lnTo>
                    <a:pt x="803084" y="311569"/>
                  </a:lnTo>
                  <a:lnTo>
                    <a:pt x="1085113" y="99364"/>
                  </a:lnTo>
                  <a:close/>
                </a:path>
              </a:pathLst>
            </a:custGeom>
            <a:solidFill>
              <a:srgbClr val="3653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343273" y="7428420"/>
              <a:ext cx="731520" cy="314325"/>
            </a:xfrm>
            <a:custGeom>
              <a:avLst/>
              <a:gdLst/>
              <a:ahLst/>
              <a:cxnLst/>
              <a:rect l="l" t="t" r="r" b="b"/>
              <a:pathLst>
                <a:path w="731520" h="314325">
                  <a:moveTo>
                    <a:pt x="365760" y="145402"/>
                  </a:moveTo>
                  <a:lnTo>
                    <a:pt x="169164" y="0"/>
                  </a:lnTo>
                  <a:lnTo>
                    <a:pt x="0" y="152831"/>
                  </a:lnTo>
                  <a:lnTo>
                    <a:pt x="206133" y="314096"/>
                  </a:lnTo>
                  <a:lnTo>
                    <a:pt x="365760" y="145402"/>
                  </a:lnTo>
                  <a:close/>
                </a:path>
                <a:path w="731520" h="314325">
                  <a:moveTo>
                    <a:pt x="731393" y="152831"/>
                  </a:moveTo>
                  <a:lnTo>
                    <a:pt x="562368" y="0"/>
                  </a:lnTo>
                  <a:lnTo>
                    <a:pt x="365760" y="145402"/>
                  </a:lnTo>
                  <a:lnTo>
                    <a:pt x="525399" y="314096"/>
                  </a:lnTo>
                  <a:lnTo>
                    <a:pt x="731393" y="152831"/>
                  </a:lnTo>
                  <a:close/>
                </a:path>
              </a:pathLst>
            </a:custGeom>
            <a:solidFill>
              <a:srgbClr val="9ADE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69065" y="6166738"/>
              <a:ext cx="873125" cy="853440"/>
            </a:xfrm>
            <a:custGeom>
              <a:avLst/>
              <a:gdLst/>
              <a:ahLst/>
              <a:cxnLst/>
              <a:rect l="l" t="t" r="r" b="b"/>
              <a:pathLst>
                <a:path w="873125" h="853440">
                  <a:moveTo>
                    <a:pt x="811344" y="853135"/>
                  </a:moveTo>
                  <a:lnTo>
                    <a:pt x="785158" y="853135"/>
                  </a:lnTo>
                  <a:lnTo>
                    <a:pt x="741188" y="523045"/>
                  </a:lnTo>
                  <a:lnTo>
                    <a:pt x="753091" y="373298"/>
                  </a:lnTo>
                  <a:lnTo>
                    <a:pt x="749137" y="345733"/>
                  </a:lnTo>
                  <a:lnTo>
                    <a:pt x="740890" y="329616"/>
                  </a:lnTo>
                  <a:lnTo>
                    <a:pt x="722115" y="318708"/>
                  </a:lnTo>
                  <a:lnTo>
                    <a:pt x="686576" y="306774"/>
                  </a:lnTo>
                  <a:lnTo>
                    <a:pt x="596905" y="324122"/>
                  </a:lnTo>
                  <a:lnTo>
                    <a:pt x="527937" y="331352"/>
                  </a:lnTo>
                  <a:lnTo>
                    <a:pt x="444502" y="329767"/>
                  </a:lnTo>
                  <a:lnTo>
                    <a:pt x="311430" y="320669"/>
                  </a:lnTo>
                  <a:lnTo>
                    <a:pt x="264747" y="320105"/>
                  </a:lnTo>
                  <a:lnTo>
                    <a:pt x="237809" y="316160"/>
                  </a:lnTo>
                  <a:lnTo>
                    <a:pt x="220375" y="305452"/>
                  </a:lnTo>
                  <a:lnTo>
                    <a:pt x="202205" y="284600"/>
                  </a:lnTo>
                  <a:lnTo>
                    <a:pt x="206413" y="310152"/>
                  </a:lnTo>
                  <a:lnTo>
                    <a:pt x="205934" y="333229"/>
                  </a:lnTo>
                  <a:lnTo>
                    <a:pt x="199074" y="366938"/>
                  </a:lnTo>
                  <a:lnTo>
                    <a:pt x="184141" y="424383"/>
                  </a:lnTo>
                  <a:lnTo>
                    <a:pt x="108664" y="650618"/>
                  </a:lnTo>
                  <a:lnTo>
                    <a:pt x="93121" y="853135"/>
                  </a:lnTo>
                  <a:lnTo>
                    <a:pt x="74496" y="853135"/>
                  </a:lnTo>
                  <a:lnTo>
                    <a:pt x="66515" y="719948"/>
                  </a:lnTo>
                  <a:lnTo>
                    <a:pt x="50840" y="707218"/>
                  </a:lnTo>
                  <a:lnTo>
                    <a:pt x="40889" y="701265"/>
                  </a:lnTo>
                  <a:lnTo>
                    <a:pt x="32408" y="700548"/>
                  </a:lnTo>
                  <a:lnTo>
                    <a:pt x="21144" y="703528"/>
                  </a:lnTo>
                  <a:lnTo>
                    <a:pt x="0" y="392806"/>
                  </a:lnTo>
                  <a:lnTo>
                    <a:pt x="6187" y="326719"/>
                  </a:lnTo>
                  <a:lnTo>
                    <a:pt x="19569" y="280407"/>
                  </a:lnTo>
                  <a:lnTo>
                    <a:pt x="50332" y="232017"/>
                  </a:lnTo>
                  <a:lnTo>
                    <a:pt x="108664" y="159694"/>
                  </a:lnTo>
                  <a:lnTo>
                    <a:pt x="280492" y="42302"/>
                  </a:lnTo>
                  <a:lnTo>
                    <a:pt x="406792" y="0"/>
                  </a:lnTo>
                  <a:lnTo>
                    <a:pt x="549686" y="29930"/>
                  </a:lnTo>
                  <a:lnTo>
                    <a:pt x="771295" y="129239"/>
                  </a:lnTo>
                  <a:lnTo>
                    <a:pt x="814473" y="160637"/>
                  </a:lnTo>
                  <a:lnTo>
                    <a:pt x="839455" y="193061"/>
                  </a:lnTo>
                  <a:lnTo>
                    <a:pt x="855773" y="246273"/>
                  </a:lnTo>
                  <a:lnTo>
                    <a:pt x="872958" y="340036"/>
                  </a:lnTo>
                  <a:lnTo>
                    <a:pt x="858815" y="703528"/>
                  </a:lnTo>
                  <a:lnTo>
                    <a:pt x="848028" y="699697"/>
                  </a:lnTo>
                  <a:lnTo>
                    <a:pt x="840786" y="699195"/>
                  </a:lnTo>
                  <a:lnTo>
                    <a:pt x="833806" y="702719"/>
                  </a:lnTo>
                  <a:lnTo>
                    <a:pt x="823807" y="710966"/>
                  </a:lnTo>
                  <a:lnTo>
                    <a:pt x="811344" y="853135"/>
                  </a:lnTo>
                  <a:close/>
                </a:path>
              </a:pathLst>
            </a:custGeom>
            <a:solidFill>
              <a:srgbClr val="5054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14574942" y="0"/>
            <a:ext cx="3713056" cy="3402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/>
          <p:cNvGrpSpPr/>
          <p:nvPr/>
        </p:nvGrpSpPr>
        <p:grpSpPr>
          <a:xfrm>
            <a:off x="911824" y="1638822"/>
            <a:ext cx="805815" cy="1304925"/>
            <a:chOff x="911824" y="1638822"/>
            <a:chExt cx="805815" cy="1304925"/>
          </a:xfrm>
        </p:grpSpPr>
        <p:sp>
          <p:nvSpPr>
            <p:cNvPr id="48" name="object 48"/>
            <p:cNvSpPr/>
            <p:nvPr/>
          </p:nvSpPr>
          <p:spPr>
            <a:xfrm>
              <a:off x="974891" y="1676406"/>
              <a:ext cx="742950" cy="1267460"/>
            </a:xfrm>
            <a:custGeom>
              <a:avLst/>
              <a:gdLst/>
              <a:ahLst/>
              <a:cxnLst/>
              <a:rect l="l" t="t" r="r" b="b"/>
              <a:pathLst>
                <a:path w="742950" h="1267460">
                  <a:moveTo>
                    <a:pt x="376685" y="1267094"/>
                  </a:moveTo>
                  <a:lnTo>
                    <a:pt x="53858" y="609789"/>
                  </a:lnTo>
                  <a:lnTo>
                    <a:pt x="33334" y="566146"/>
                  </a:lnTo>
                  <a:lnTo>
                    <a:pt x="17684" y="521326"/>
                  </a:lnTo>
                  <a:lnTo>
                    <a:pt x="6911" y="475751"/>
                  </a:lnTo>
                  <a:lnTo>
                    <a:pt x="1015" y="429843"/>
                  </a:lnTo>
                  <a:lnTo>
                    <a:pt x="0" y="384022"/>
                  </a:lnTo>
                  <a:lnTo>
                    <a:pt x="3865" y="338711"/>
                  </a:lnTo>
                  <a:lnTo>
                    <a:pt x="12614" y="294329"/>
                  </a:lnTo>
                  <a:lnTo>
                    <a:pt x="26248" y="251300"/>
                  </a:lnTo>
                  <a:lnTo>
                    <a:pt x="44768" y="210043"/>
                  </a:lnTo>
                  <a:lnTo>
                    <a:pt x="68177" y="170981"/>
                  </a:lnTo>
                  <a:lnTo>
                    <a:pt x="94309" y="138246"/>
                  </a:lnTo>
                  <a:lnTo>
                    <a:pt x="121939" y="109632"/>
                  </a:lnTo>
                  <a:lnTo>
                    <a:pt x="158711" y="78051"/>
                  </a:lnTo>
                  <a:lnTo>
                    <a:pt x="204196" y="47400"/>
                  </a:lnTo>
                  <a:lnTo>
                    <a:pt x="257967" y="21576"/>
                  </a:lnTo>
                  <a:lnTo>
                    <a:pt x="319597" y="4477"/>
                  </a:lnTo>
                  <a:lnTo>
                    <a:pt x="388661" y="0"/>
                  </a:lnTo>
                  <a:lnTo>
                    <a:pt x="453480" y="9378"/>
                  </a:lnTo>
                  <a:lnTo>
                    <a:pt x="510280" y="28734"/>
                  </a:lnTo>
                  <a:lnTo>
                    <a:pt x="558372" y="53905"/>
                  </a:lnTo>
                  <a:lnTo>
                    <a:pt x="597071" y="80730"/>
                  </a:lnTo>
                  <a:lnTo>
                    <a:pt x="643537" y="122688"/>
                  </a:lnTo>
                  <a:lnTo>
                    <a:pt x="669702" y="153300"/>
                  </a:lnTo>
                  <a:lnTo>
                    <a:pt x="700553" y="200745"/>
                  </a:lnTo>
                  <a:lnTo>
                    <a:pt x="725436" y="259887"/>
                  </a:lnTo>
                  <a:lnTo>
                    <a:pt x="738583" y="319528"/>
                  </a:lnTo>
                  <a:lnTo>
                    <a:pt x="742339" y="377720"/>
                  </a:lnTo>
                  <a:lnTo>
                    <a:pt x="739051" y="432514"/>
                  </a:lnTo>
                  <a:lnTo>
                    <a:pt x="731064" y="481960"/>
                  </a:lnTo>
                  <a:lnTo>
                    <a:pt x="720725" y="524111"/>
                  </a:lnTo>
                  <a:lnTo>
                    <a:pt x="702375" y="578731"/>
                  </a:lnTo>
                  <a:lnTo>
                    <a:pt x="376685" y="1267094"/>
                  </a:lnTo>
                  <a:close/>
                </a:path>
              </a:pathLst>
            </a:custGeom>
            <a:solidFill>
              <a:srgbClr val="9A7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29501" y="1874011"/>
              <a:ext cx="267970" cy="268605"/>
            </a:xfrm>
            <a:custGeom>
              <a:avLst/>
              <a:gdLst/>
              <a:ahLst/>
              <a:cxnLst/>
              <a:rect l="l" t="t" r="r" b="b"/>
              <a:pathLst>
                <a:path w="267969" h="268605">
                  <a:moveTo>
                    <a:pt x="133819" y="268351"/>
                  </a:moveTo>
                  <a:lnTo>
                    <a:pt x="91510" y="261514"/>
                  </a:lnTo>
                  <a:lnTo>
                    <a:pt x="54773" y="242473"/>
                  </a:lnTo>
                  <a:lnTo>
                    <a:pt x="25810" y="213433"/>
                  </a:lnTo>
                  <a:lnTo>
                    <a:pt x="6819" y="176599"/>
                  </a:lnTo>
                  <a:lnTo>
                    <a:pt x="0" y="134177"/>
                  </a:lnTo>
                  <a:lnTo>
                    <a:pt x="6819" y="91754"/>
                  </a:lnTo>
                  <a:lnTo>
                    <a:pt x="25810" y="54920"/>
                  </a:lnTo>
                  <a:lnTo>
                    <a:pt x="54773" y="25879"/>
                  </a:lnTo>
                  <a:lnTo>
                    <a:pt x="91510" y="6837"/>
                  </a:lnTo>
                  <a:lnTo>
                    <a:pt x="133819" y="0"/>
                  </a:lnTo>
                  <a:lnTo>
                    <a:pt x="176128" y="6862"/>
                  </a:lnTo>
                  <a:lnTo>
                    <a:pt x="212864" y="25954"/>
                  </a:lnTo>
                  <a:lnTo>
                    <a:pt x="241826" y="55033"/>
                  </a:lnTo>
                  <a:lnTo>
                    <a:pt x="260817" y="91855"/>
                  </a:lnTo>
                  <a:lnTo>
                    <a:pt x="267636" y="134177"/>
                  </a:lnTo>
                  <a:lnTo>
                    <a:pt x="260817" y="176599"/>
                  </a:lnTo>
                  <a:lnTo>
                    <a:pt x="241826" y="213433"/>
                  </a:lnTo>
                  <a:lnTo>
                    <a:pt x="212864" y="242473"/>
                  </a:lnTo>
                  <a:lnTo>
                    <a:pt x="176128" y="261514"/>
                  </a:lnTo>
                  <a:lnTo>
                    <a:pt x="133819" y="2683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11824" y="1638822"/>
              <a:ext cx="752475" cy="1276985"/>
            </a:xfrm>
            <a:custGeom>
              <a:avLst/>
              <a:gdLst/>
              <a:ahLst/>
              <a:cxnLst/>
              <a:rect l="l" t="t" r="r" b="b"/>
              <a:pathLst>
                <a:path w="752475" h="1276985">
                  <a:moveTo>
                    <a:pt x="381990" y="1276483"/>
                  </a:moveTo>
                  <a:lnTo>
                    <a:pt x="380134" y="1276483"/>
                  </a:lnTo>
                  <a:lnTo>
                    <a:pt x="378572" y="1275439"/>
                  </a:lnTo>
                  <a:lnTo>
                    <a:pt x="54704" y="616574"/>
                  </a:lnTo>
                  <a:lnTo>
                    <a:pt x="33779" y="572072"/>
                  </a:lnTo>
                  <a:lnTo>
                    <a:pt x="17857" y="526544"/>
                  </a:lnTo>
                  <a:lnTo>
                    <a:pt x="6927" y="480386"/>
                  </a:lnTo>
                  <a:lnTo>
                    <a:pt x="978" y="433996"/>
                  </a:lnTo>
                  <a:lnTo>
                    <a:pt x="0" y="387772"/>
                  </a:lnTo>
                  <a:lnTo>
                    <a:pt x="3980" y="342112"/>
                  </a:lnTo>
                  <a:lnTo>
                    <a:pt x="12909" y="297413"/>
                  </a:lnTo>
                  <a:lnTo>
                    <a:pt x="26776" y="254074"/>
                  </a:lnTo>
                  <a:lnTo>
                    <a:pt x="45570" y="212493"/>
                  </a:lnTo>
                  <a:lnTo>
                    <a:pt x="69280" y="173067"/>
                  </a:lnTo>
                  <a:lnTo>
                    <a:pt x="94379" y="141731"/>
                  </a:lnTo>
                  <a:lnTo>
                    <a:pt x="122118" y="112824"/>
                  </a:lnTo>
                  <a:lnTo>
                    <a:pt x="159358" y="80562"/>
                  </a:lnTo>
                  <a:lnTo>
                    <a:pt x="205629" y="49046"/>
                  </a:lnTo>
                  <a:lnTo>
                    <a:pt x="260461" y="22378"/>
                  </a:lnTo>
                  <a:lnTo>
                    <a:pt x="323384" y="4662"/>
                  </a:lnTo>
                  <a:lnTo>
                    <a:pt x="393929" y="0"/>
                  </a:lnTo>
                  <a:lnTo>
                    <a:pt x="456630" y="8712"/>
                  </a:lnTo>
                  <a:lnTo>
                    <a:pt x="457922" y="9133"/>
                  </a:lnTo>
                  <a:lnTo>
                    <a:pt x="380391" y="9134"/>
                  </a:lnTo>
                  <a:lnTo>
                    <a:pt x="314505" y="16113"/>
                  </a:lnTo>
                  <a:lnTo>
                    <a:pt x="255761" y="34576"/>
                  </a:lnTo>
                  <a:lnTo>
                    <a:pt x="204597" y="60809"/>
                  </a:lnTo>
                  <a:lnTo>
                    <a:pt x="161444" y="91098"/>
                  </a:lnTo>
                  <a:lnTo>
                    <a:pt x="126736" y="121729"/>
                  </a:lnTo>
                  <a:lnTo>
                    <a:pt x="84388" y="169167"/>
                  </a:lnTo>
                  <a:lnTo>
                    <a:pt x="52190" y="221431"/>
                  </a:lnTo>
                  <a:lnTo>
                    <a:pt x="32686" y="266893"/>
                  </a:lnTo>
                  <a:lnTo>
                    <a:pt x="19123" y="314393"/>
                  </a:lnTo>
                  <a:lnTo>
                    <a:pt x="11519" y="363395"/>
                  </a:lnTo>
                  <a:lnTo>
                    <a:pt x="9894" y="413362"/>
                  </a:lnTo>
                  <a:lnTo>
                    <a:pt x="14265" y="463756"/>
                  </a:lnTo>
                  <a:lnTo>
                    <a:pt x="24653" y="514041"/>
                  </a:lnTo>
                  <a:lnTo>
                    <a:pt x="41077" y="563679"/>
                  </a:lnTo>
                  <a:lnTo>
                    <a:pt x="63555" y="612133"/>
                  </a:lnTo>
                  <a:lnTo>
                    <a:pt x="381956" y="1260557"/>
                  </a:lnTo>
                  <a:lnTo>
                    <a:pt x="392553" y="1260557"/>
                  </a:lnTo>
                  <a:lnTo>
                    <a:pt x="386379" y="1273617"/>
                  </a:lnTo>
                  <a:lnTo>
                    <a:pt x="385598" y="1275183"/>
                  </a:lnTo>
                  <a:lnTo>
                    <a:pt x="383776" y="1276227"/>
                  </a:lnTo>
                  <a:lnTo>
                    <a:pt x="381990" y="1276483"/>
                  </a:lnTo>
                  <a:close/>
                </a:path>
                <a:path w="752475" h="1276985">
                  <a:moveTo>
                    <a:pt x="392553" y="1260557"/>
                  </a:moveTo>
                  <a:lnTo>
                    <a:pt x="381956" y="1260557"/>
                  </a:lnTo>
                  <a:lnTo>
                    <a:pt x="703481" y="581069"/>
                  </a:lnTo>
                  <a:lnTo>
                    <a:pt x="713836" y="552374"/>
                  </a:lnTo>
                  <a:lnTo>
                    <a:pt x="724764" y="515618"/>
                  </a:lnTo>
                  <a:lnTo>
                    <a:pt x="734472" y="472260"/>
                  </a:lnTo>
                  <a:lnTo>
                    <a:pt x="741166" y="423760"/>
                  </a:lnTo>
                  <a:lnTo>
                    <a:pt x="743051" y="371577"/>
                  </a:lnTo>
                  <a:lnTo>
                    <a:pt x="738334" y="317170"/>
                  </a:lnTo>
                  <a:lnTo>
                    <a:pt x="725222" y="261998"/>
                  </a:lnTo>
                  <a:lnTo>
                    <a:pt x="701919" y="207521"/>
                  </a:lnTo>
                  <a:lnTo>
                    <a:pt x="672630" y="162462"/>
                  </a:lnTo>
                  <a:lnTo>
                    <a:pt x="645685" y="130517"/>
                  </a:lnTo>
                  <a:lnTo>
                    <a:pt x="594484" y="85019"/>
                  </a:lnTo>
                  <a:lnTo>
                    <a:pt x="555866" y="59089"/>
                  </a:lnTo>
                  <a:lnTo>
                    <a:pt x="509264" y="35574"/>
                  </a:lnTo>
                  <a:lnTo>
                    <a:pt x="455199" y="17873"/>
                  </a:lnTo>
                  <a:lnTo>
                    <a:pt x="394192" y="9389"/>
                  </a:lnTo>
                  <a:lnTo>
                    <a:pt x="389246" y="9134"/>
                  </a:lnTo>
                  <a:lnTo>
                    <a:pt x="380394" y="9134"/>
                  </a:lnTo>
                  <a:lnTo>
                    <a:pt x="457923" y="9134"/>
                  </a:lnTo>
                  <a:lnTo>
                    <a:pt x="512135" y="26808"/>
                  </a:lnTo>
                  <a:lnTo>
                    <a:pt x="559931" y="50835"/>
                  </a:lnTo>
                  <a:lnTo>
                    <a:pt x="599505" y="77343"/>
                  </a:lnTo>
                  <a:lnTo>
                    <a:pt x="630342" y="102880"/>
                  </a:lnTo>
                  <a:lnTo>
                    <a:pt x="665025" y="138480"/>
                  </a:lnTo>
                  <a:lnTo>
                    <a:pt x="695021" y="178322"/>
                  </a:lnTo>
                  <a:lnTo>
                    <a:pt x="733671" y="258922"/>
                  </a:lnTo>
                  <a:lnTo>
                    <a:pt x="747175" y="315406"/>
                  </a:lnTo>
                  <a:lnTo>
                    <a:pt x="752076" y="371064"/>
                  </a:lnTo>
                  <a:lnTo>
                    <a:pt x="750210" y="424419"/>
                  </a:lnTo>
                  <a:lnTo>
                    <a:pt x="743414" y="473993"/>
                  </a:lnTo>
                  <a:lnTo>
                    <a:pt x="733524" y="518309"/>
                  </a:lnTo>
                  <a:lnTo>
                    <a:pt x="722377" y="555888"/>
                  </a:lnTo>
                  <a:lnTo>
                    <a:pt x="711809" y="585254"/>
                  </a:lnTo>
                  <a:lnTo>
                    <a:pt x="392553" y="1260557"/>
                  </a:lnTo>
                  <a:close/>
                </a:path>
                <a:path w="752475" h="1276985">
                  <a:moveTo>
                    <a:pt x="381953" y="1276488"/>
                  </a:moveTo>
                  <a:close/>
                </a:path>
              </a:pathLst>
            </a:custGeom>
            <a:solidFill>
              <a:srgbClr val="0E0D0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14446817" y="1635331"/>
            <a:ext cx="2328545" cy="2337435"/>
            <a:chOff x="14446817" y="1635331"/>
            <a:chExt cx="2328545" cy="2337435"/>
          </a:xfrm>
        </p:grpSpPr>
        <p:sp>
          <p:nvSpPr>
            <p:cNvPr id="52" name="object 52"/>
            <p:cNvSpPr/>
            <p:nvPr/>
          </p:nvSpPr>
          <p:spPr>
            <a:xfrm>
              <a:off x="14997799" y="1635340"/>
              <a:ext cx="1777364" cy="2337435"/>
            </a:xfrm>
            <a:custGeom>
              <a:avLst/>
              <a:gdLst/>
              <a:ahLst/>
              <a:cxnLst/>
              <a:rect l="l" t="t" r="r" b="b"/>
              <a:pathLst>
                <a:path w="1777365" h="2337435">
                  <a:moveTo>
                    <a:pt x="1777199" y="1694586"/>
                  </a:moveTo>
                  <a:lnTo>
                    <a:pt x="1777060" y="1643900"/>
                  </a:lnTo>
                  <a:lnTo>
                    <a:pt x="1775815" y="1592211"/>
                  </a:lnTo>
                  <a:lnTo>
                    <a:pt x="1773491" y="1539519"/>
                  </a:lnTo>
                  <a:lnTo>
                    <a:pt x="1770062" y="1485836"/>
                  </a:lnTo>
                  <a:lnTo>
                    <a:pt x="1765541" y="1431150"/>
                  </a:lnTo>
                  <a:lnTo>
                    <a:pt x="1759927" y="1375473"/>
                  </a:lnTo>
                  <a:lnTo>
                    <a:pt x="1753222" y="1318793"/>
                  </a:lnTo>
                  <a:lnTo>
                    <a:pt x="1745424" y="1261110"/>
                  </a:lnTo>
                  <a:lnTo>
                    <a:pt x="1736521" y="1202423"/>
                  </a:lnTo>
                  <a:lnTo>
                    <a:pt x="1722450" y="1147330"/>
                  </a:lnTo>
                  <a:lnTo>
                    <a:pt x="1703514" y="1098359"/>
                  </a:lnTo>
                  <a:lnTo>
                    <a:pt x="1679740" y="1055509"/>
                  </a:lnTo>
                  <a:lnTo>
                    <a:pt x="1651114" y="1018806"/>
                  </a:lnTo>
                  <a:lnTo>
                    <a:pt x="1617649" y="988237"/>
                  </a:lnTo>
                  <a:lnTo>
                    <a:pt x="1579321" y="963790"/>
                  </a:lnTo>
                  <a:lnTo>
                    <a:pt x="1509014" y="933970"/>
                  </a:lnTo>
                  <a:lnTo>
                    <a:pt x="1468577" y="922921"/>
                  </a:lnTo>
                  <a:lnTo>
                    <a:pt x="1466049" y="918159"/>
                  </a:lnTo>
                  <a:lnTo>
                    <a:pt x="1423073" y="850480"/>
                  </a:lnTo>
                  <a:lnTo>
                    <a:pt x="1401813" y="811987"/>
                  </a:lnTo>
                  <a:lnTo>
                    <a:pt x="1383322" y="771118"/>
                  </a:lnTo>
                  <a:lnTo>
                    <a:pt x="1358696" y="703592"/>
                  </a:lnTo>
                  <a:lnTo>
                    <a:pt x="1340446" y="641400"/>
                  </a:lnTo>
                  <a:lnTo>
                    <a:pt x="1328877" y="597992"/>
                  </a:lnTo>
                  <a:lnTo>
                    <a:pt x="1315681" y="546392"/>
                  </a:lnTo>
                  <a:lnTo>
                    <a:pt x="1300861" y="486600"/>
                  </a:lnTo>
                  <a:lnTo>
                    <a:pt x="1284401" y="418592"/>
                  </a:lnTo>
                  <a:lnTo>
                    <a:pt x="1266317" y="342392"/>
                  </a:lnTo>
                  <a:lnTo>
                    <a:pt x="1246606" y="257987"/>
                  </a:lnTo>
                  <a:lnTo>
                    <a:pt x="1238529" y="229273"/>
                  </a:lnTo>
                  <a:lnTo>
                    <a:pt x="1221282" y="177457"/>
                  </a:lnTo>
                  <a:lnTo>
                    <a:pt x="1188885" y="105549"/>
                  </a:lnTo>
                  <a:lnTo>
                    <a:pt x="1162011" y="65976"/>
                  </a:lnTo>
                  <a:lnTo>
                    <a:pt x="1131481" y="35623"/>
                  </a:lnTo>
                  <a:lnTo>
                    <a:pt x="1097305" y="14516"/>
                  </a:lnTo>
                  <a:lnTo>
                    <a:pt x="1059484" y="2641"/>
                  </a:lnTo>
                  <a:lnTo>
                    <a:pt x="1018006" y="0"/>
                  </a:lnTo>
                  <a:lnTo>
                    <a:pt x="1016977" y="63"/>
                  </a:lnTo>
                  <a:lnTo>
                    <a:pt x="978471" y="10604"/>
                  </a:lnTo>
                  <a:lnTo>
                    <a:pt x="945705" y="51689"/>
                  </a:lnTo>
                  <a:lnTo>
                    <a:pt x="932891" y="76517"/>
                  </a:lnTo>
                  <a:lnTo>
                    <a:pt x="928065" y="82334"/>
                  </a:lnTo>
                  <a:lnTo>
                    <a:pt x="885875" y="99441"/>
                  </a:lnTo>
                  <a:lnTo>
                    <a:pt x="846874" y="99542"/>
                  </a:lnTo>
                  <a:lnTo>
                    <a:pt x="817194" y="100012"/>
                  </a:lnTo>
                  <a:lnTo>
                    <a:pt x="773036" y="103682"/>
                  </a:lnTo>
                  <a:lnTo>
                    <a:pt x="735545" y="112433"/>
                  </a:lnTo>
                  <a:lnTo>
                    <a:pt x="679805" y="139306"/>
                  </a:lnTo>
                  <a:lnTo>
                    <a:pt x="622973" y="185902"/>
                  </a:lnTo>
                  <a:lnTo>
                    <a:pt x="580504" y="234746"/>
                  </a:lnTo>
                  <a:lnTo>
                    <a:pt x="547166" y="281940"/>
                  </a:lnTo>
                  <a:lnTo>
                    <a:pt x="522973" y="327469"/>
                  </a:lnTo>
                  <a:lnTo>
                    <a:pt x="507911" y="371348"/>
                  </a:lnTo>
                  <a:lnTo>
                    <a:pt x="501992" y="413562"/>
                  </a:lnTo>
                  <a:lnTo>
                    <a:pt x="505206" y="454113"/>
                  </a:lnTo>
                  <a:lnTo>
                    <a:pt x="517550" y="493014"/>
                  </a:lnTo>
                  <a:lnTo>
                    <a:pt x="1148308" y="896683"/>
                  </a:lnTo>
                  <a:lnTo>
                    <a:pt x="1094803" y="898512"/>
                  </a:lnTo>
                  <a:lnTo>
                    <a:pt x="1019263" y="902271"/>
                  </a:lnTo>
                  <a:lnTo>
                    <a:pt x="948855" y="907008"/>
                  </a:lnTo>
                  <a:lnTo>
                    <a:pt x="883564" y="912749"/>
                  </a:lnTo>
                  <a:lnTo>
                    <a:pt x="823379" y="919480"/>
                  </a:lnTo>
                  <a:lnTo>
                    <a:pt x="768324" y="927214"/>
                  </a:lnTo>
                  <a:lnTo>
                    <a:pt x="718388" y="935926"/>
                  </a:lnTo>
                  <a:lnTo>
                    <a:pt x="673569" y="945629"/>
                  </a:lnTo>
                  <a:lnTo>
                    <a:pt x="633869" y="956322"/>
                  </a:lnTo>
                  <a:lnTo>
                    <a:pt x="569823" y="980694"/>
                  </a:lnTo>
                  <a:lnTo>
                    <a:pt x="526249" y="1009040"/>
                  </a:lnTo>
                  <a:lnTo>
                    <a:pt x="497916" y="1043139"/>
                  </a:lnTo>
                  <a:lnTo>
                    <a:pt x="476262" y="1082332"/>
                  </a:lnTo>
                  <a:lnTo>
                    <a:pt x="461314" y="1126604"/>
                  </a:lnTo>
                  <a:lnTo>
                    <a:pt x="453059" y="1175969"/>
                  </a:lnTo>
                  <a:lnTo>
                    <a:pt x="451434" y="1182243"/>
                  </a:lnTo>
                  <a:lnTo>
                    <a:pt x="447560" y="1223225"/>
                  </a:lnTo>
                  <a:lnTo>
                    <a:pt x="442874" y="1302156"/>
                  </a:lnTo>
                  <a:lnTo>
                    <a:pt x="440220" y="1355852"/>
                  </a:lnTo>
                  <a:lnTo>
                    <a:pt x="437362" y="1419021"/>
                  </a:lnTo>
                  <a:lnTo>
                    <a:pt x="434301" y="1491691"/>
                  </a:lnTo>
                  <a:lnTo>
                    <a:pt x="431038" y="1573847"/>
                  </a:lnTo>
                  <a:lnTo>
                    <a:pt x="427570" y="1665478"/>
                  </a:lnTo>
                  <a:lnTo>
                    <a:pt x="424751" y="1709318"/>
                  </a:lnTo>
                  <a:lnTo>
                    <a:pt x="421043" y="1758569"/>
                  </a:lnTo>
                  <a:lnTo>
                    <a:pt x="416458" y="1813204"/>
                  </a:lnTo>
                  <a:lnTo>
                    <a:pt x="410984" y="1873237"/>
                  </a:lnTo>
                  <a:lnTo>
                    <a:pt x="0" y="1967179"/>
                  </a:lnTo>
                  <a:lnTo>
                    <a:pt x="44259" y="2007514"/>
                  </a:lnTo>
                  <a:lnTo>
                    <a:pt x="86410" y="2042477"/>
                  </a:lnTo>
                  <a:lnTo>
                    <a:pt x="126441" y="2072081"/>
                  </a:lnTo>
                  <a:lnTo>
                    <a:pt x="164350" y="2096312"/>
                  </a:lnTo>
                  <a:lnTo>
                    <a:pt x="200139" y="2115185"/>
                  </a:lnTo>
                  <a:lnTo>
                    <a:pt x="268249" y="2139556"/>
                  </a:lnTo>
                  <a:lnTo>
                    <a:pt x="309740" y="2148052"/>
                  </a:lnTo>
                  <a:lnTo>
                    <a:pt x="358292" y="2154148"/>
                  </a:lnTo>
                  <a:lnTo>
                    <a:pt x="413893" y="2157857"/>
                  </a:lnTo>
                  <a:lnTo>
                    <a:pt x="476554" y="2159177"/>
                  </a:lnTo>
                  <a:lnTo>
                    <a:pt x="546277" y="2158098"/>
                  </a:lnTo>
                  <a:lnTo>
                    <a:pt x="525995" y="2336304"/>
                  </a:lnTo>
                  <a:lnTo>
                    <a:pt x="1487246" y="2336965"/>
                  </a:lnTo>
                  <a:lnTo>
                    <a:pt x="1456143" y="2151672"/>
                  </a:lnTo>
                  <a:lnTo>
                    <a:pt x="1526552" y="2155164"/>
                  </a:lnTo>
                  <a:lnTo>
                    <a:pt x="1584972" y="2152535"/>
                  </a:lnTo>
                  <a:lnTo>
                    <a:pt x="1631429" y="2143798"/>
                  </a:lnTo>
                  <a:lnTo>
                    <a:pt x="1695043" y="2107095"/>
                  </a:lnTo>
                  <a:lnTo>
                    <a:pt x="1719618" y="2074621"/>
                  </a:lnTo>
                  <a:lnTo>
                    <a:pt x="1739620" y="2031517"/>
                  </a:lnTo>
                  <a:lnTo>
                    <a:pt x="1755063" y="1977758"/>
                  </a:lnTo>
                  <a:lnTo>
                    <a:pt x="1761490" y="1933054"/>
                  </a:lnTo>
                  <a:lnTo>
                    <a:pt x="1766824" y="1887359"/>
                  </a:lnTo>
                  <a:lnTo>
                    <a:pt x="1771053" y="1840661"/>
                  </a:lnTo>
                  <a:lnTo>
                    <a:pt x="1774202" y="1792973"/>
                  </a:lnTo>
                  <a:lnTo>
                    <a:pt x="1776247" y="1744281"/>
                  </a:lnTo>
                  <a:lnTo>
                    <a:pt x="1777199" y="1694586"/>
                  </a:lnTo>
                  <a:close/>
                </a:path>
              </a:pathLst>
            </a:custGeom>
            <a:solidFill>
              <a:srgbClr val="5B3F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872328" y="2658144"/>
              <a:ext cx="333375" cy="481330"/>
            </a:xfrm>
            <a:custGeom>
              <a:avLst/>
              <a:gdLst/>
              <a:ahLst/>
              <a:cxnLst/>
              <a:rect l="l" t="t" r="r" b="b"/>
              <a:pathLst>
                <a:path w="333375" h="481330">
                  <a:moveTo>
                    <a:pt x="52230" y="481321"/>
                  </a:moveTo>
                  <a:lnTo>
                    <a:pt x="36512" y="411520"/>
                  </a:lnTo>
                  <a:lnTo>
                    <a:pt x="23637" y="349252"/>
                  </a:lnTo>
                  <a:lnTo>
                    <a:pt x="13605" y="294515"/>
                  </a:lnTo>
                  <a:lnTo>
                    <a:pt x="6415" y="247310"/>
                  </a:lnTo>
                  <a:lnTo>
                    <a:pt x="2066" y="207635"/>
                  </a:lnTo>
                  <a:lnTo>
                    <a:pt x="0" y="166020"/>
                  </a:lnTo>
                  <a:lnTo>
                    <a:pt x="1645" y="123918"/>
                  </a:lnTo>
                  <a:lnTo>
                    <a:pt x="7003" y="81329"/>
                  </a:lnTo>
                  <a:lnTo>
                    <a:pt x="16074" y="38252"/>
                  </a:lnTo>
                  <a:lnTo>
                    <a:pt x="48604" y="44095"/>
                  </a:lnTo>
                  <a:lnTo>
                    <a:pt x="79880" y="47200"/>
                  </a:lnTo>
                  <a:lnTo>
                    <a:pt x="138675" y="45195"/>
                  </a:lnTo>
                  <a:lnTo>
                    <a:pt x="213963" y="31148"/>
                  </a:lnTo>
                  <a:lnTo>
                    <a:pt x="268049" y="17711"/>
                  </a:lnTo>
                  <a:lnTo>
                    <a:pt x="333099" y="0"/>
                  </a:lnTo>
                  <a:lnTo>
                    <a:pt x="296756" y="48046"/>
                  </a:lnTo>
                  <a:lnTo>
                    <a:pt x="264275" y="92799"/>
                  </a:lnTo>
                  <a:lnTo>
                    <a:pt x="235575" y="134370"/>
                  </a:lnTo>
                  <a:lnTo>
                    <a:pt x="210656" y="172758"/>
                  </a:lnTo>
                  <a:lnTo>
                    <a:pt x="189519" y="207965"/>
                  </a:lnTo>
                  <a:lnTo>
                    <a:pt x="163885" y="254118"/>
                  </a:lnTo>
                  <a:lnTo>
                    <a:pt x="139352" y="300033"/>
                  </a:lnTo>
                  <a:lnTo>
                    <a:pt x="115920" y="345711"/>
                  </a:lnTo>
                  <a:lnTo>
                    <a:pt x="93589" y="391151"/>
                  </a:lnTo>
                  <a:lnTo>
                    <a:pt x="72358" y="436355"/>
                  </a:lnTo>
                  <a:lnTo>
                    <a:pt x="52230" y="481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5307273" y="2067051"/>
              <a:ext cx="895350" cy="1543050"/>
            </a:xfrm>
            <a:custGeom>
              <a:avLst/>
              <a:gdLst/>
              <a:ahLst/>
              <a:cxnLst/>
              <a:rect l="l" t="t" r="r" b="b"/>
              <a:pathLst>
                <a:path w="895350" h="1543050">
                  <a:moveTo>
                    <a:pt x="527761" y="1410385"/>
                  </a:moveTo>
                  <a:lnTo>
                    <a:pt x="470395" y="1390269"/>
                  </a:lnTo>
                  <a:lnTo>
                    <a:pt x="432689" y="1373797"/>
                  </a:lnTo>
                  <a:lnTo>
                    <a:pt x="379895" y="1341793"/>
                  </a:lnTo>
                  <a:lnTo>
                    <a:pt x="348526" y="1320673"/>
                  </a:lnTo>
                  <a:lnTo>
                    <a:pt x="342468" y="1317078"/>
                  </a:lnTo>
                  <a:lnTo>
                    <a:pt x="294665" y="1299146"/>
                  </a:lnTo>
                  <a:lnTo>
                    <a:pt x="252488" y="1293787"/>
                  </a:lnTo>
                  <a:lnTo>
                    <a:pt x="242354" y="1277937"/>
                  </a:lnTo>
                  <a:lnTo>
                    <a:pt x="213906" y="1239723"/>
                  </a:lnTo>
                  <a:lnTo>
                    <a:pt x="202298" y="1235557"/>
                  </a:lnTo>
                  <a:lnTo>
                    <a:pt x="194767" y="1238846"/>
                  </a:lnTo>
                  <a:lnTo>
                    <a:pt x="189230" y="1246314"/>
                  </a:lnTo>
                  <a:lnTo>
                    <a:pt x="185674" y="1257935"/>
                  </a:lnTo>
                  <a:lnTo>
                    <a:pt x="184124" y="1273733"/>
                  </a:lnTo>
                  <a:lnTo>
                    <a:pt x="106553" y="1298460"/>
                  </a:lnTo>
                  <a:lnTo>
                    <a:pt x="50469" y="1317929"/>
                  </a:lnTo>
                  <a:lnTo>
                    <a:pt x="15887" y="1332115"/>
                  </a:lnTo>
                  <a:lnTo>
                    <a:pt x="2806" y="1341031"/>
                  </a:lnTo>
                  <a:lnTo>
                    <a:pt x="0" y="1346187"/>
                  </a:lnTo>
                  <a:lnTo>
                    <a:pt x="3683" y="1351127"/>
                  </a:lnTo>
                  <a:lnTo>
                    <a:pt x="13855" y="1355864"/>
                  </a:lnTo>
                  <a:lnTo>
                    <a:pt x="30518" y="1360373"/>
                  </a:lnTo>
                  <a:lnTo>
                    <a:pt x="123101" y="1344231"/>
                  </a:lnTo>
                  <a:lnTo>
                    <a:pt x="103644" y="1350022"/>
                  </a:lnTo>
                  <a:lnTo>
                    <a:pt x="66802" y="1368463"/>
                  </a:lnTo>
                  <a:lnTo>
                    <a:pt x="30137" y="1396809"/>
                  </a:lnTo>
                  <a:lnTo>
                    <a:pt x="6032" y="1418069"/>
                  </a:lnTo>
                  <a:lnTo>
                    <a:pt x="7810" y="1424355"/>
                  </a:lnTo>
                  <a:lnTo>
                    <a:pt x="9753" y="1428394"/>
                  </a:lnTo>
                  <a:lnTo>
                    <a:pt x="11887" y="1430197"/>
                  </a:lnTo>
                  <a:lnTo>
                    <a:pt x="15760" y="1434350"/>
                  </a:lnTo>
                  <a:lnTo>
                    <a:pt x="23050" y="1434452"/>
                  </a:lnTo>
                  <a:lnTo>
                    <a:pt x="33782" y="1430502"/>
                  </a:lnTo>
                  <a:lnTo>
                    <a:pt x="102704" y="1396593"/>
                  </a:lnTo>
                  <a:lnTo>
                    <a:pt x="111467" y="1392809"/>
                  </a:lnTo>
                  <a:lnTo>
                    <a:pt x="150761" y="1381645"/>
                  </a:lnTo>
                  <a:lnTo>
                    <a:pt x="188175" y="1379791"/>
                  </a:lnTo>
                  <a:lnTo>
                    <a:pt x="210451" y="1381023"/>
                  </a:lnTo>
                  <a:lnTo>
                    <a:pt x="214007" y="1392643"/>
                  </a:lnTo>
                  <a:lnTo>
                    <a:pt x="218960" y="1399501"/>
                  </a:lnTo>
                  <a:lnTo>
                    <a:pt x="225285" y="1401597"/>
                  </a:lnTo>
                  <a:lnTo>
                    <a:pt x="230670" y="1403286"/>
                  </a:lnTo>
                  <a:lnTo>
                    <a:pt x="239014" y="1404213"/>
                  </a:lnTo>
                  <a:lnTo>
                    <a:pt x="250304" y="1404366"/>
                  </a:lnTo>
                  <a:lnTo>
                    <a:pt x="264553" y="1403743"/>
                  </a:lnTo>
                  <a:lnTo>
                    <a:pt x="280136" y="1434439"/>
                  </a:lnTo>
                  <a:lnTo>
                    <a:pt x="319341" y="1479804"/>
                  </a:lnTo>
                  <a:lnTo>
                    <a:pt x="372872" y="1507578"/>
                  </a:lnTo>
                  <a:lnTo>
                    <a:pt x="411949" y="1519999"/>
                  </a:lnTo>
                  <a:lnTo>
                    <a:pt x="460209" y="1531747"/>
                  </a:lnTo>
                  <a:lnTo>
                    <a:pt x="517639" y="1542808"/>
                  </a:lnTo>
                  <a:lnTo>
                    <a:pt x="527761" y="1410385"/>
                  </a:lnTo>
                  <a:close/>
                </a:path>
                <a:path w="895350" h="1543050">
                  <a:moveTo>
                    <a:pt x="895007" y="601776"/>
                  </a:moveTo>
                  <a:lnTo>
                    <a:pt x="859269" y="291414"/>
                  </a:lnTo>
                  <a:lnTo>
                    <a:pt x="838352" y="259232"/>
                  </a:lnTo>
                  <a:lnTo>
                    <a:pt x="821982" y="230428"/>
                  </a:lnTo>
                  <a:lnTo>
                    <a:pt x="802855" y="182943"/>
                  </a:lnTo>
                  <a:lnTo>
                    <a:pt x="795248" y="140538"/>
                  </a:lnTo>
                  <a:lnTo>
                    <a:pt x="792480" y="102044"/>
                  </a:lnTo>
                  <a:lnTo>
                    <a:pt x="790397" y="52006"/>
                  </a:lnTo>
                  <a:lnTo>
                    <a:pt x="789241" y="43992"/>
                  </a:lnTo>
                  <a:lnTo>
                    <a:pt x="762774" y="9690"/>
                  </a:lnTo>
                  <a:lnTo>
                    <a:pt x="747941" y="10541"/>
                  </a:lnTo>
                  <a:lnTo>
                    <a:pt x="709434" y="33489"/>
                  </a:lnTo>
                  <a:lnTo>
                    <a:pt x="673506" y="90055"/>
                  </a:lnTo>
                  <a:lnTo>
                    <a:pt x="668350" y="95796"/>
                  </a:lnTo>
                  <a:lnTo>
                    <a:pt x="661746" y="98437"/>
                  </a:lnTo>
                  <a:lnTo>
                    <a:pt x="653656" y="97993"/>
                  </a:lnTo>
                  <a:lnTo>
                    <a:pt x="648322" y="97790"/>
                  </a:lnTo>
                  <a:lnTo>
                    <a:pt x="640626" y="95859"/>
                  </a:lnTo>
                  <a:lnTo>
                    <a:pt x="630529" y="92240"/>
                  </a:lnTo>
                  <a:lnTo>
                    <a:pt x="593559" y="77266"/>
                  </a:lnTo>
                  <a:lnTo>
                    <a:pt x="562914" y="65214"/>
                  </a:lnTo>
                  <a:lnTo>
                    <a:pt x="520573" y="49872"/>
                  </a:lnTo>
                  <a:lnTo>
                    <a:pt x="481761" y="37579"/>
                  </a:lnTo>
                  <a:lnTo>
                    <a:pt x="442214" y="26568"/>
                  </a:lnTo>
                  <a:lnTo>
                    <a:pt x="393280" y="15036"/>
                  </a:lnTo>
                  <a:lnTo>
                    <a:pt x="349224" y="6756"/>
                  </a:lnTo>
                  <a:lnTo>
                    <a:pt x="310019" y="1739"/>
                  </a:lnTo>
                  <a:lnTo>
                    <a:pt x="275170" y="0"/>
                  </a:lnTo>
                  <a:lnTo>
                    <a:pt x="236359" y="3416"/>
                  </a:lnTo>
                  <a:lnTo>
                    <a:pt x="210019" y="14554"/>
                  </a:lnTo>
                  <a:lnTo>
                    <a:pt x="196138" y="33401"/>
                  </a:lnTo>
                  <a:lnTo>
                    <a:pt x="194716" y="59956"/>
                  </a:lnTo>
                  <a:lnTo>
                    <a:pt x="198780" y="80225"/>
                  </a:lnTo>
                  <a:lnTo>
                    <a:pt x="218516" y="127419"/>
                  </a:lnTo>
                  <a:lnTo>
                    <a:pt x="241922" y="166014"/>
                  </a:lnTo>
                  <a:lnTo>
                    <a:pt x="265353" y="196380"/>
                  </a:lnTo>
                  <a:lnTo>
                    <a:pt x="301663" y="228333"/>
                  </a:lnTo>
                  <a:lnTo>
                    <a:pt x="304330" y="230835"/>
                  </a:lnTo>
                  <a:lnTo>
                    <a:pt x="306222" y="233641"/>
                  </a:lnTo>
                  <a:lnTo>
                    <a:pt x="307340" y="236753"/>
                  </a:lnTo>
                  <a:lnTo>
                    <a:pt x="309041" y="241033"/>
                  </a:lnTo>
                  <a:lnTo>
                    <a:pt x="310045" y="248094"/>
                  </a:lnTo>
                  <a:lnTo>
                    <a:pt x="310375" y="257911"/>
                  </a:lnTo>
                  <a:lnTo>
                    <a:pt x="310349" y="294284"/>
                  </a:lnTo>
                  <a:lnTo>
                    <a:pt x="310553" y="321411"/>
                  </a:lnTo>
                  <a:lnTo>
                    <a:pt x="314248" y="368160"/>
                  </a:lnTo>
                  <a:lnTo>
                    <a:pt x="340474" y="398513"/>
                  </a:lnTo>
                  <a:lnTo>
                    <a:pt x="359054" y="396570"/>
                  </a:lnTo>
                  <a:lnTo>
                    <a:pt x="382752" y="388137"/>
                  </a:lnTo>
                  <a:lnTo>
                    <a:pt x="380098" y="399618"/>
                  </a:lnTo>
                  <a:lnTo>
                    <a:pt x="406476" y="433247"/>
                  </a:lnTo>
                  <a:lnTo>
                    <a:pt x="410121" y="442468"/>
                  </a:lnTo>
                  <a:lnTo>
                    <a:pt x="437057" y="472960"/>
                  </a:lnTo>
                  <a:lnTo>
                    <a:pt x="442531" y="499529"/>
                  </a:lnTo>
                  <a:lnTo>
                    <a:pt x="467829" y="539711"/>
                  </a:lnTo>
                  <a:lnTo>
                    <a:pt x="480237" y="542290"/>
                  </a:lnTo>
                  <a:lnTo>
                    <a:pt x="487502" y="541858"/>
                  </a:lnTo>
                  <a:lnTo>
                    <a:pt x="545807" y="519938"/>
                  </a:lnTo>
                  <a:lnTo>
                    <a:pt x="566839" y="510717"/>
                  </a:lnTo>
                  <a:lnTo>
                    <a:pt x="580009" y="505333"/>
                  </a:lnTo>
                  <a:lnTo>
                    <a:pt x="585304" y="503745"/>
                  </a:lnTo>
                  <a:lnTo>
                    <a:pt x="594537" y="501535"/>
                  </a:lnTo>
                  <a:lnTo>
                    <a:pt x="601853" y="500900"/>
                  </a:lnTo>
                  <a:lnTo>
                    <a:pt x="607225" y="501827"/>
                  </a:lnTo>
                  <a:lnTo>
                    <a:pt x="610679" y="504342"/>
                  </a:lnTo>
                  <a:lnTo>
                    <a:pt x="613867" y="510057"/>
                  </a:lnTo>
                  <a:lnTo>
                    <a:pt x="615035" y="518680"/>
                  </a:lnTo>
                  <a:lnTo>
                    <a:pt x="614184" y="530199"/>
                  </a:lnTo>
                  <a:lnTo>
                    <a:pt x="604075" y="569569"/>
                  </a:lnTo>
                  <a:lnTo>
                    <a:pt x="576224" y="646620"/>
                  </a:lnTo>
                  <a:lnTo>
                    <a:pt x="617296" y="644080"/>
                  </a:lnTo>
                  <a:lnTo>
                    <a:pt x="651598" y="642480"/>
                  </a:lnTo>
                  <a:lnTo>
                    <a:pt x="679119" y="641832"/>
                  </a:lnTo>
                  <a:lnTo>
                    <a:pt x="699858" y="642137"/>
                  </a:lnTo>
                  <a:lnTo>
                    <a:pt x="709066" y="641553"/>
                  </a:lnTo>
                  <a:lnTo>
                    <a:pt x="763625" y="634060"/>
                  </a:lnTo>
                  <a:lnTo>
                    <a:pt x="842848" y="615657"/>
                  </a:lnTo>
                  <a:lnTo>
                    <a:pt x="895007" y="601776"/>
                  </a:lnTo>
                  <a:close/>
                </a:path>
              </a:pathLst>
            </a:custGeom>
            <a:solidFill>
              <a:srgbClr val="FF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6198187" y="2534841"/>
              <a:ext cx="297180" cy="772160"/>
            </a:xfrm>
            <a:custGeom>
              <a:avLst/>
              <a:gdLst/>
              <a:ahLst/>
              <a:cxnLst/>
              <a:rect l="l" t="t" r="r" b="b"/>
              <a:pathLst>
                <a:path w="297180" h="772160">
                  <a:moveTo>
                    <a:pt x="188366" y="772090"/>
                  </a:moveTo>
                  <a:lnTo>
                    <a:pt x="138384" y="742824"/>
                  </a:lnTo>
                  <a:lnTo>
                    <a:pt x="101752" y="692151"/>
                  </a:lnTo>
                  <a:lnTo>
                    <a:pt x="75011" y="633367"/>
                  </a:lnTo>
                  <a:lnTo>
                    <a:pt x="62115" y="584998"/>
                  </a:lnTo>
                  <a:lnTo>
                    <a:pt x="54235" y="529429"/>
                  </a:lnTo>
                  <a:lnTo>
                    <a:pt x="50846" y="460930"/>
                  </a:lnTo>
                  <a:lnTo>
                    <a:pt x="49781" y="432978"/>
                  </a:lnTo>
                  <a:lnTo>
                    <a:pt x="47079" y="387134"/>
                  </a:lnTo>
                  <a:lnTo>
                    <a:pt x="43569" y="348546"/>
                  </a:lnTo>
                  <a:lnTo>
                    <a:pt x="37972" y="298152"/>
                  </a:lnTo>
                  <a:lnTo>
                    <a:pt x="33233" y="259483"/>
                  </a:lnTo>
                  <a:lnTo>
                    <a:pt x="27062" y="211112"/>
                  </a:lnTo>
                  <a:lnTo>
                    <a:pt x="19457" y="153040"/>
                  </a:lnTo>
                  <a:lnTo>
                    <a:pt x="10420" y="85266"/>
                  </a:lnTo>
                  <a:lnTo>
                    <a:pt x="0" y="7791"/>
                  </a:lnTo>
                  <a:lnTo>
                    <a:pt x="242825" y="0"/>
                  </a:lnTo>
                  <a:lnTo>
                    <a:pt x="267024" y="68048"/>
                  </a:lnTo>
                  <a:lnTo>
                    <a:pt x="284225" y="127821"/>
                  </a:lnTo>
                  <a:lnTo>
                    <a:pt x="295283" y="186504"/>
                  </a:lnTo>
                  <a:lnTo>
                    <a:pt x="297151" y="211888"/>
                  </a:lnTo>
                  <a:lnTo>
                    <a:pt x="296578" y="234635"/>
                  </a:lnTo>
                  <a:lnTo>
                    <a:pt x="287957" y="280827"/>
                  </a:lnTo>
                  <a:lnTo>
                    <a:pt x="270436" y="329634"/>
                  </a:lnTo>
                  <a:lnTo>
                    <a:pt x="257397" y="362740"/>
                  </a:lnTo>
                  <a:lnTo>
                    <a:pt x="254739" y="371391"/>
                  </a:lnTo>
                  <a:lnTo>
                    <a:pt x="248110" y="414306"/>
                  </a:lnTo>
                  <a:lnTo>
                    <a:pt x="247796" y="434107"/>
                  </a:lnTo>
                  <a:lnTo>
                    <a:pt x="249943" y="481489"/>
                  </a:lnTo>
                  <a:lnTo>
                    <a:pt x="251260" y="518764"/>
                  </a:lnTo>
                  <a:lnTo>
                    <a:pt x="251746" y="545932"/>
                  </a:lnTo>
                  <a:lnTo>
                    <a:pt x="251400" y="562991"/>
                  </a:lnTo>
                  <a:lnTo>
                    <a:pt x="250418" y="588336"/>
                  </a:lnTo>
                  <a:lnTo>
                    <a:pt x="246436" y="636736"/>
                  </a:lnTo>
                  <a:lnTo>
                    <a:pt x="233506" y="708856"/>
                  </a:lnTo>
                  <a:lnTo>
                    <a:pt x="205971" y="765005"/>
                  </a:lnTo>
                  <a:lnTo>
                    <a:pt x="188366" y="772090"/>
                  </a:lnTo>
                  <a:close/>
                </a:path>
              </a:pathLst>
            </a:custGeom>
            <a:solidFill>
              <a:srgbClr val="5B3F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446817" y="2751956"/>
              <a:ext cx="1356360" cy="875030"/>
            </a:xfrm>
            <a:custGeom>
              <a:avLst/>
              <a:gdLst/>
              <a:ahLst/>
              <a:cxnLst/>
              <a:rect l="l" t="t" r="r" b="b"/>
              <a:pathLst>
                <a:path w="1356359" h="875029">
                  <a:moveTo>
                    <a:pt x="1356262" y="874660"/>
                  </a:moveTo>
                  <a:lnTo>
                    <a:pt x="1222727" y="855821"/>
                  </a:lnTo>
                  <a:lnTo>
                    <a:pt x="1101423" y="838337"/>
                  </a:lnTo>
                  <a:lnTo>
                    <a:pt x="1045357" y="830102"/>
                  </a:lnTo>
                  <a:lnTo>
                    <a:pt x="992349" y="822206"/>
                  </a:lnTo>
                  <a:lnTo>
                    <a:pt x="942398" y="814649"/>
                  </a:lnTo>
                  <a:lnTo>
                    <a:pt x="895505" y="807430"/>
                  </a:lnTo>
                  <a:lnTo>
                    <a:pt x="851669" y="800550"/>
                  </a:lnTo>
                  <a:lnTo>
                    <a:pt x="810890" y="794008"/>
                  </a:lnTo>
                  <a:lnTo>
                    <a:pt x="773169" y="787806"/>
                  </a:lnTo>
                  <a:lnTo>
                    <a:pt x="706899" y="776417"/>
                  </a:lnTo>
                  <a:lnTo>
                    <a:pt x="631441" y="762592"/>
                  </a:lnTo>
                  <a:lnTo>
                    <a:pt x="583704" y="753281"/>
                  </a:lnTo>
                  <a:lnTo>
                    <a:pt x="535141" y="743299"/>
                  </a:lnTo>
                  <a:lnTo>
                    <a:pt x="485750" y="732646"/>
                  </a:lnTo>
                  <a:lnTo>
                    <a:pt x="435532" y="721321"/>
                  </a:lnTo>
                  <a:lnTo>
                    <a:pt x="384487" y="709325"/>
                  </a:lnTo>
                  <a:lnTo>
                    <a:pt x="332614" y="696657"/>
                  </a:lnTo>
                  <a:lnTo>
                    <a:pt x="279914" y="683318"/>
                  </a:lnTo>
                  <a:lnTo>
                    <a:pt x="226387" y="669307"/>
                  </a:lnTo>
                  <a:lnTo>
                    <a:pt x="0" y="0"/>
                  </a:lnTo>
                  <a:lnTo>
                    <a:pt x="420440" y="23350"/>
                  </a:lnTo>
                  <a:lnTo>
                    <a:pt x="680965" y="722437"/>
                  </a:lnTo>
                  <a:lnTo>
                    <a:pt x="1350443" y="852840"/>
                  </a:lnTo>
                  <a:lnTo>
                    <a:pt x="1356262" y="874660"/>
                  </a:lnTo>
                  <a:close/>
                </a:path>
              </a:pathLst>
            </a:custGeom>
            <a:solidFill>
              <a:srgbClr val="4E4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797694" y="3304988"/>
              <a:ext cx="462915" cy="365760"/>
            </a:xfrm>
            <a:custGeom>
              <a:avLst/>
              <a:gdLst/>
              <a:ahLst/>
              <a:cxnLst/>
              <a:rect l="l" t="t" r="r" b="b"/>
              <a:pathLst>
                <a:path w="462915" h="365760">
                  <a:moveTo>
                    <a:pt x="334099" y="365228"/>
                  </a:moveTo>
                  <a:lnTo>
                    <a:pt x="280246" y="339239"/>
                  </a:lnTo>
                  <a:lnTo>
                    <a:pt x="234463" y="316661"/>
                  </a:lnTo>
                  <a:lnTo>
                    <a:pt x="196749" y="297493"/>
                  </a:lnTo>
                  <a:lnTo>
                    <a:pt x="157978" y="276639"/>
                  </a:lnTo>
                  <a:lnTo>
                    <a:pt x="86963" y="230576"/>
                  </a:lnTo>
                  <a:lnTo>
                    <a:pt x="21476" y="197238"/>
                  </a:lnTo>
                  <a:lnTo>
                    <a:pt x="13840" y="192658"/>
                  </a:lnTo>
                  <a:lnTo>
                    <a:pt x="8484" y="188419"/>
                  </a:lnTo>
                  <a:lnTo>
                    <a:pt x="5412" y="184526"/>
                  </a:lnTo>
                  <a:lnTo>
                    <a:pt x="1655" y="179957"/>
                  </a:lnTo>
                  <a:lnTo>
                    <a:pt x="0" y="174940"/>
                  </a:lnTo>
                  <a:lnTo>
                    <a:pt x="441" y="169476"/>
                  </a:lnTo>
                  <a:lnTo>
                    <a:pt x="558" y="165044"/>
                  </a:lnTo>
                  <a:lnTo>
                    <a:pt x="3249" y="158182"/>
                  </a:lnTo>
                  <a:lnTo>
                    <a:pt x="8514" y="148896"/>
                  </a:lnTo>
                  <a:lnTo>
                    <a:pt x="8471" y="128636"/>
                  </a:lnTo>
                  <a:lnTo>
                    <a:pt x="16285" y="88860"/>
                  </a:lnTo>
                  <a:lnTo>
                    <a:pt x="22570" y="87681"/>
                  </a:lnTo>
                  <a:lnTo>
                    <a:pt x="31300" y="90634"/>
                  </a:lnTo>
                  <a:lnTo>
                    <a:pt x="42476" y="97718"/>
                  </a:lnTo>
                  <a:lnTo>
                    <a:pt x="52808" y="126166"/>
                  </a:lnTo>
                  <a:lnTo>
                    <a:pt x="55474" y="131355"/>
                  </a:lnTo>
                  <a:lnTo>
                    <a:pt x="57357" y="132997"/>
                  </a:lnTo>
                  <a:lnTo>
                    <a:pt x="58464" y="131081"/>
                  </a:lnTo>
                  <a:lnTo>
                    <a:pt x="59718" y="129561"/>
                  </a:lnTo>
                  <a:lnTo>
                    <a:pt x="60647" y="125571"/>
                  </a:lnTo>
                  <a:lnTo>
                    <a:pt x="61262" y="119111"/>
                  </a:lnTo>
                  <a:lnTo>
                    <a:pt x="63157" y="85181"/>
                  </a:lnTo>
                  <a:lnTo>
                    <a:pt x="64989" y="59190"/>
                  </a:lnTo>
                  <a:lnTo>
                    <a:pt x="70867" y="20528"/>
                  </a:lnTo>
                  <a:lnTo>
                    <a:pt x="90741" y="0"/>
                  </a:lnTo>
                  <a:lnTo>
                    <a:pt x="98421" y="1884"/>
                  </a:lnTo>
                  <a:lnTo>
                    <a:pt x="121685" y="36667"/>
                  </a:lnTo>
                  <a:lnTo>
                    <a:pt x="125794" y="69036"/>
                  </a:lnTo>
                  <a:lnTo>
                    <a:pt x="141637" y="64191"/>
                  </a:lnTo>
                  <a:lnTo>
                    <a:pt x="184830" y="94341"/>
                  </a:lnTo>
                  <a:lnTo>
                    <a:pt x="208211" y="152656"/>
                  </a:lnTo>
                  <a:lnTo>
                    <a:pt x="222800" y="196496"/>
                  </a:lnTo>
                  <a:lnTo>
                    <a:pt x="245452" y="196884"/>
                  </a:lnTo>
                  <a:lnTo>
                    <a:pt x="280750" y="201822"/>
                  </a:lnTo>
                  <a:lnTo>
                    <a:pt x="328695" y="211310"/>
                  </a:lnTo>
                  <a:lnTo>
                    <a:pt x="389288" y="225347"/>
                  </a:lnTo>
                  <a:lnTo>
                    <a:pt x="462528" y="243933"/>
                  </a:lnTo>
                  <a:lnTo>
                    <a:pt x="367182" y="355098"/>
                  </a:lnTo>
                  <a:lnTo>
                    <a:pt x="334099" y="365228"/>
                  </a:lnTo>
                  <a:close/>
                </a:path>
              </a:pathLst>
            </a:custGeom>
            <a:solidFill>
              <a:srgbClr val="FF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863453" y="2268109"/>
              <a:ext cx="321310" cy="474345"/>
            </a:xfrm>
            <a:custGeom>
              <a:avLst/>
              <a:gdLst/>
              <a:ahLst/>
              <a:cxnLst/>
              <a:rect l="l" t="t" r="r" b="b"/>
              <a:pathLst>
                <a:path w="321309" h="474344">
                  <a:moveTo>
                    <a:pt x="240048" y="428511"/>
                  </a:moveTo>
                  <a:lnTo>
                    <a:pt x="242226" y="0"/>
                  </a:lnTo>
                  <a:lnTo>
                    <a:pt x="320796" y="405939"/>
                  </a:lnTo>
                  <a:lnTo>
                    <a:pt x="240048" y="428511"/>
                  </a:lnTo>
                  <a:close/>
                </a:path>
                <a:path w="321309" h="474344">
                  <a:moveTo>
                    <a:pt x="27137" y="430432"/>
                  </a:moveTo>
                  <a:lnTo>
                    <a:pt x="35661" y="410276"/>
                  </a:lnTo>
                  <a:lnTo>
                    <a:pt x="43859" y="385100"/>
                  </a:lnTo>
                  <a:lnTo>
                    <a:pt x="51734" y="354904"/>
                  </a:lnTo>
                  <a:lnTo>
                    <a:pt x="59287" y="319689"/>
                  </a:lnTo>
                  <a:lnTo>
                    <a:pt x="41039" y="298825"/>
                  </a:lnTo>
                  <a:lnTo>
                    <a:pt x="57103" y="292316"/>
                  </a:lnTo>
                  <a:lnTo>
                    <a:pt x="99362" y="268923"/>
                  </a:lnTo>
                  <a:lnTo>
                    <a:pt x="132850" y="243926"/>
                  </a:lnTo>
                  <a:lnTo>
                    <a:pt x="184639" y="201241"/>
                  </a:lnTo>
                  <a:lnTo>
                    <a:pt x="68101" y="370047"/>
                  </a:lnTo>
                  <a:lnTo>
                    <a:pt x="43946" y="405452"/>
                  </a:lnTo>
                  <a:lnTo>
                    <a:pt x="27137" y="430432"/>
                  </a:lnTo>
                  <a:close/>
                </a:path>
                <a:path w="321309" h="474344">
                  <a:moveTo>
                    <a:pt x="451" y="474129"/>
                  </a:moveTo>
                  <a:lnTo>
                    <a:pt x="0" y="474129"/>
                  </a:lnTo>
                  <a:lnTo>
                    <a:pt x="81" y="473738"/>
                  </a:lnTo>
                  <a:lnTo>
                    <a:pt x="26889" y="430803"/>
                  </a:lnTo>
                  <a:lnTo>
                    <a:pt x="2995" y="471115"/>
                  </a:lnTo>
                  <a:lnTo>
                    <a:pt x="451" y="474129"/>
                  </a:lnTo>
                  <a:close/>
                </a:path>
              </a:pathLst>
            </a:custGeom>
            <a:solidFill>
              <a:srgbClr val="FA5321">
                <a:alpha val="744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/>
          <p:nvPr/>
        </p:nvSpPr>
        <p:spPr>
          <a:xfrm>
            <a:off x="0" y="8602034"/>
            <a:ext cx="4124309" cy="16849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978905" y="8678785"/>
            <a:ext cx="593725" cy="1249680"/>
          </a:xfrm>
          <a:custGeom>
            <a:avLst/>
            <a:gdLst/>
            <a:ahLst/>
            <a:cxnLst/>
            <a:rect l="l" t="t" r="r" b="b"/>
            <a:pathLst>
              <a:path w="593725" h="1249679">
                <a:moveTo>
                  <a:pt x="593712" y="1249562"/>
                </a:moveTo>
                <a:lnTo>
                  <a:pt x="0" y="1249562"/>
                </a:lnTo>
                <a:lnTo>
                  <a:pt x="0" y="0"/>
                </a:lnTo>
                <a:lnTo>
                  <a:pt x="593712" y="0"/>
                </a:lnTo>
                <a:lnTo>
                  <a:pt x="593712" y="1249562"/>
                </a:lnTo>
                <a:close/>
              </a:path>
            </a:pathLst>
          </a:custGeom>
          <a:solidFill>
            <a:srgbClr val="816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869460" y="8106965"/>
            <a:ext cx="593725" cy="1821814"/>
          </a:xfrm>
          <a:custGeom>
            <a:avLst/>
            <a:gdLst/>
            <a:ahLst/>
            <a:cxnLst/>
            <a:rect l="l" t="t" r="r" b="b"/>
            <a:pathLst>
              <a:path w="593725" h="1821815">
                <a:moveTo>
                  <a:pt x="593712" y="1821382"/>
                </a:moveTo>
                <a:lnTo>
                  <a:pt x="0" y="1821382"/>
                </a:lnTo>
                <a:lnTo>
                  <a:pt x="0" y="0"/>
                </a:lnTo>
                <a:lnTo>
                  <a:pt x="593712" y="0"/>
                </a:lnTo>
                <a:lnTo>
                  <a:pt x="593712" y="1821382"/>
                </a:lnTo>
                <a:close/>
              </a:path>
            </a:pathLst>
          </a:custGeom>
          <a:solidFill>
            <a:srgbClr val="8165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14454620" y="6419078"/>
            <a:ext cx="3195955" cy="3562350"/>
            <a:chOff x="14454620" y="6419078"/>
            <a:chExt cx="3195955" cy="3562350"/>
          </a:xfrm>
        </p:grpSpPr>
        <p:sp>
          <p:nvSpPr>
            <p:cNvPr id="63" name="object 63"/>
            <p:cNvSpPr/>
            <p:nvPr/>
          </p:nvSpPr>
          <p:spPr>
            <a:xfrm>
              <a:off x="16760029" y="7393955"/>
              <a:ext cx="594360" cy="2534920"/>
            </a:xfrm>
            <a:custGeom>
              <a:avLst/>
              <a:gdLst/>
              <a:ahLst/>
              <a:cxnLst/>
              <a:rect l="l" t="t" r="r" b="b"/>
              <a:pathLst>
                <a:path w="594359" h="2534920">
                  <a:moveTo>
                    <a:pt x="593739" y="2534393"/>
                  </a:moveTo>
                  <a:lnTo>
                    <a:pt x="0" y="2534393"/>
                  </a:lnTo>
                  <a:lnTo>
                    <a:pt x="0" y="0"/>
                  </a:lnTo>
                  <a:lnTo>
                    <a:pt x="593739" y="0"/>
                  </a:lnTo>
                  <a:lnTo>
                    <a:pt x="593739" y="2534393"/>
                  </a:lnTo>
                  <a:close/>
                </a:path>
              </a:pathLst>
            </a:custGeom>
            <a:solidFill>
              <a:srgbClr val="8165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4454619" y="6419087"/>
              <a:ext cx="3195955" cy="3562350"/>
            </a:xfrm>
            <a:custGeom>
              <a:avLst/>
              <a:gdLst/>
              <a:ahLst/>
              <a:cxnLst/>
              <a:rect l="l" t="t" r="r" b="b"/>
              <a:pathLst>
                <a:path w="3195955" h="3562350">
                  <a:moveTo>
                    <a:pt x="2847924" y="0"/>
                  </a:moveTo>
                  <a:lnTo>
                    <a:pt x="2220442" y="329171"/>
                  </a:lnTo>
                  <a:lnTo>
                    <a:pt x="2455227" y="370166"/>
                  </a:lnTo>
                  <a:lnTo>
                    <a:pt x="1699907" y="1267002"/>
                  </a:lnTo>
                  <a:lnTo>
                    <a:pt x="1441424" y="1116393"/>
                  </a:lnTo>
                  <a:lnTo>
                    <a:pt x="1423911" y="1109992"/>
                  </a:lnTo>
                  <a:lnTo>
                    <a:pt x="1405775" y="1110005"/>
                  </a:lnTo>
                  <a:lnTo>
                    <a:pt x="1388706" y="1116126"/>
                  </a:lnTo>
                  <a:lnTo>
                    <a:pt x="1374381" y="1128090"/>
                  </a:lnTo>
                  <a:lnTo>
                    <a:pt x="739622" y="1885454"/>
                  </a:lnTo>
                  <a:lnTo>
                    <a:pt x="509816" y="1742008"/>
                  </a:lnTo>
                  <a:lnTo>
                    <a:pt x="492150" y="1734997"/>
                  </a:lnTo>
                  <a:lnTo>
                    <a:pt x="473697" y="1734629"/>
                  </a:lnTo>
                  <a:lnTo>
                    <a:pt x="456234" y="1740611"/>
                  </a:lnTo>
                  <a:lnTo>
                    <a:pt x="441540" y="1752688"/>
                  </a:lnTo>
                  <a:lnTo>
                    <a:pt x="12268" y="2260142"/>
                  </a:lnTo>
                  <a:lnTo>
                    <a:pt x="2184" y="2278481"/>
                  </a:lnTo>
                  <a:lnTo>
                    <a:pt x="0" y="2298560"/>
                  </a:lnTo>
                  <a:lnTo>
                    <a:pt x="5511" y="2318004"/>
                  </a:lnTo>
                  <a:lnTo>
                    <a:pt x="34747" y="2343759"/>
                  </a:lnTo>
                  <a:lnTo>
                    <a:pt x="52552" y="2346858"/>
                  </a:lnTo>
                  <a:lnTo>
                    <a:pt x="63715" y="2345664"/>
                  </a:lnTo>
                  <a:lnTo>
                    <a:pt x="74422" y="2342146"/>
                  </a:lnTo>
                  <a:lnTo>
                    <a:pt x="84289" y="2336304"/>
                  </a:lnTo>
                  <a:lnTo>
                    <a:pt x="92887" y="2328176"/>
                  </a:lnTo>
                  <a:lnTo>
                    <a:pt x="492633" y="1855571"/>
                  </a:lnTo>
                  <a:lnTo>
                    <a:pt x="722630" y="1999145"/>
                  </a:lnTo>
                  <a:lnTo>
                    <a:pt x="740371" y="2006155"/>
                  </a:lnTo>
                  <a:lnTo>
                    <a:pt x="758875" y="2006485"/>
                  </a:lnTo>
                  <a:lnTo>
                    <a:pt x="776376" y="2000440"/>
                  </a:lnTo>
                  <a:lnTo>
                    <a:pt x="791057" y="1988273"/>
                  </a:lnTo>
                  <a:lnTo>
                    <a:pt x="1426718" y="1229842"/>
                  </a:lnTo>
                  <a:lnTo>
                    <a:pt x="1685112" y="1380388"/>
                  </a:lnTo>
                  <a:lnTo>
                    <a:pt x="1702600" y="1386789"/>
                  </a:lnTo>
                  <a:lnTo>
                    <a:pt x="1720697" y="1386801"/>
                  </a:lnTo>
                  <a:lnTo>
                    <a:pt x="1737753" y="1380705"/>
                  </a:lnTo>
                  <a:lnTo>
                    <a:pt x="1752066" y="1368806"/>
                  </a:lnTo>
                  <a:lnTo>
                    <a:pt x="2542832" y="429856"/>
                  </a:lnTo>
                  <a:lnTo>
                    <a:pt x="2630728" y="673874"/>
                  </a:lnTo>
                  <a:lnTo>
                    <a:pt x="2847924" y="0"/>
                  </a:lnTo>
                  <a:close/>
                </a:path>
                <a:path w="3195955" h="3562350">
                  <a:moveTo>
                    <a:pt x="3195739" y="3509264"/>
                  </a:moveTo>
                  <a:lnTo>
                    <a:pt x="3191586" y="3488753"/>
                  </a:lnTo>
                  <a:lnTo>
                    <a:pt x="3180283" y="3472002"/>
                  </a:lnTo>
                  <a:lnTo>
                    <a:pt x="3163506" y="3460712"/>
                  </a:lnTo>
                  <a:lnTo>
                    <a:pt x="3142970" y="3456571"/>
                  </a:lnTo>
                  <a:lnTo>
                    <a:pt x="243319" y="3456571"/>
                  </a:lnTo>
                  <a:lnTo>
                    <a:pt x="222783" y="3460712"/>
                  </a:lnTo>
                  <a:lnTo>
                    <a:pt x="206006" y="3472002"/>
                  </a:lnTo>
                  <a:lnTo>
                    <a:pt x="194703" y="3488753"/>
                  </a:lnTo>
                  <a:lnTo>
                    <a:pt x="190550" y="3509264"/>
                  </a:lnTo>
                  <a:lnTo>
                    <a:pt x="194703" y="3529774"/>
                  </a:lnTo>
                  <a:lnTo>
                    <a:pt x="206006" y="3546525"/>
                  </a:lnTo>
                  <a:lnTo>
                    <a:pt x="222783" y="3557828"/>
                  </a:lnTo>
                  <a:lnTo>
                    <a:pt x="243319" y="3561969"/>
                  </a:lnTo>
                  <a:lnTo>
                    <a:pt x="3142970" y="3561969"/>
                  </a:lnTo>
                  <a:lnTo>
                    <a:pt x="3163506" y="3557828"/>
                  </a:lnTo>
                  <a:lnTo>
                    <a:pt x="3180283" y="3546525"/>
                  </a:lnTo>
                  <a:lnTo>
                    <a:pt x="3191586" y="3529774"/>
                  </a:lnTo>
                  <a:lnTo>
                    <a:pt x="3195739" y="3509264"/>
                  </a:lnTo>
                  <a:close/>
                </a:path>
              </a:pathLst>
            </a:custGeom>
            <a:solidFill>
              <a:srgbClr val="5234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601654" y="243332"/>
            <a:ext cx="5411470" cy="1426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200" spc="-570"/>
              <a:t>Market</a:t>
            </a:r>
            <a:r>
              <a:rPr dirty="0" sz="9200" spc="-1280"/>
              <a:t> </a:t>
            </a:r>
            <a:r>
              <a:rPr dirty="0" sz="9200" spc="-910"/>
              <a:t>Size</a:t>
            </a:r>
            <a:endParaRPr sz="9200"/>
          </a:p>
        </p:txBody>
      </p:sp>
      <p:sp>
        <p:nvSpPr>
          <p:cNvPr id="66" name="object 66"/>
          <p:cNvSpPr txBox="1"/>
          <p:nvPr/>
        </p:nvSpPr>
        <p:spPr>
          <a:xfrm>
            <a:off x="6533581" y="3136075"/>
            <a:ext cx="4256405" cy="1464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0">
              <a:lnSpc>
                <a:spcPct val="127499"/>
              </a:lnSpc>
              <a:spcBef>
                <a:spcPts val="100"/>
              </a:spcBef>
            </a:pPr>
            <a:r>
              <a:rPr dirty="0" sz="3700" spc="-395" b="1">
                <a:solidFill>
                  <a:srgbClr val="FAFAFA"/>
                </a:solidFill>
                <a:latin typeface="Arial"/>
                <a:cs typeface="Arial"/>
              </a:rPr>
              <a:t>Populasi </a:t>
            </a:r>
            <a:r>
              <a:rPr dirty="0" sz="3700" spc="-390" b="1">
                <a:solidFill>
                  <a:srgbClr val="FAFAFA"/>
                </a:solidFill>
                <a:latin typeface="Arial"/>
                <a:cs typeface="Arial"/>
              </a:rPr>
              <a:t>Tangerang  </a:t>
            </a:r>
            <a:r>
              <a:rPr dirty="0" sz="3700" spc="-270" b="1">
                <a:solidFill>
                  <a:srgbClr val="FAFAFA"/>
                </a:solidFill>
                <a:latin typeface="Arial"/>
                <a:cs typeface="Arial"/>
              </a:rPr>
              <a:t>3.909</a:t>
            </a:r>
            <a:r>
              <a:rPr dirty="0" sz="3700" spc="-905" b="1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700" spc="-225" b="1">
                <a:solidFill>
                  <a:srgbClr val="FAFAFA"/>
                </a:solidFill>
                <a:latin typeface="Arial"/>
                <a:cs typeface="Arial"/>
              </a:rPr>
              <a:t>juta </a:t>
            </a:r>
            <a:r>
              <a:rPr dirty="0" sz="3700" spc="-400" b="1">
                <a:solidFill>
                  <a:srgbClr val="FAFAFA"/>
                </a:solidFill>
                <a:latin typeface="Arial"/>
                <a:cs typeface="Arial"/>
              </a:rPr>
              <a:t>(Tahun </a:t>
            </a:r>
            <a:r>
              <a:rPr dirty="0" sz="3700" spc="-275" b="1">
                <a:solidFill>
                  <a:srgbClr val="FAFAFA"/>
                </a:solidFill>
                <a:latin typeface="Arial"/>
                <a:cs typeface="Arial"/>
              </a:rPr>
              <a:t>2020)</a:t>
            </a:r>
            <a:endParaRPr sz="3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33581" y="6106319"/>
            <a:ext cx="5701665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080" indent="-36830">
              <a:lnSpc>
                <a:spcPct val="108100"/>
              </a:lnSpc>
              <a:spcBef>
                <a:spcPts val="100"/>
              </a:spcBef>
            </a:pPr>
            <a:r>
              <a:rPr dirty="0" sz="3700" spc="-434" b="1">
                <a:solidFill>
                  <a:srgbClr val="FAFAFA"/>
                </a:solidFill>
                <a:latin typeface="Arial"/>
                <a:cs typeface="Arial"/>
              </a:rPr>
              <a:t>Sesuai </a:t>
            </a:r>
            <a:r>
              <a:rPr dirty="0" sz="3700" spc="-275" b="1">
                <a:solidFill>
                  <a:srgbClr val="FAFAFA"/>
                </a:solidFill>
                <a:latin typeface="Arial"/>
                <a:cs typeface="Arial"/>
              </a:rPr>
              <a:t>dengantarget </a:t>
            </a:r>
            <a:r>
              <a:rPr dirty="0" sz="3700" spc="-365" b="1">
                <a:solidFill>
                  <a:srgbClr val="FAFAFA"/>
                </a:solidFill>
                <a:latin typeface="Arial"/>
                <a:cs typeface="Arial"/>
              </a:rPr>
              <a:t>pasar</a:t>
            </a:r>
            <a:r>
              <a:rPr dirty="0" sz="3700" spc="-830" b="1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700" spc="-434" b="1">
                <a:solidFill>
                  <a:srgbClr val="FAFAFA"/>
                </a:solidFill>
                <a:latin typeface="Arial"/>
                <a:cs typeface="Arial"/>
              </a:rPr>
              <a:t>Poy  </a:t>
            </a:r>
            <a:r>
              <a:rPr dirty="0" sz="3700" spc="-355" b="1">
                <a:solidFill>
                  <a:srgbClr val="FAFAFA"/>
                </a:solidFill>
                <a:latin typeface="Arial"/>
                <a:cs typeface="Arial"/>
              </a:rPr>
              <a:t>Smartbook</a:t>
            </a:r>
            <a:endParaRPr sz="37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15"/>
              </a:spcBef>
            </a:pPr>
            <a:r>
              <a:rPr dirty="0" sz="3700" spc="-270" b="1">
                <a:solidFill>
                  <a:srgbClr val="FAFAFA"/>
                </a:solidFill>
                <a:latin typeface="Arial"/>
                <a:cs typeface="Arial"/>
              </a:rPr>
              <a:t>1.956.988</a:t>
            </a:r>
            <a:r>
              <a:rPr dirty="0" sz="3700" spc="-785" b="1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700" spc="-395" b="1">
                <a:solidFill>
                  <a:srgbClr val="FAFAFA"/>
                </a:solidFill>
                <a:latin typeface="Arial"/>
                <a:cs typeface="Arial"/>
              </a:rPr>
              <a:t>Jiwa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217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582"/>
                </a:moveTo>
                <a:lnTo>
                  <a:pt x="18288000" y="582"/>
                </a:lnTo>
                <a:lnTo>
                  <a:pt x="18288000" y="0"/>
                </a:lnTo>
                <a:lnTo>
                  <a:pt x="0" y="0"/>
                </a:lnTo>
                <a:lnTo>
                  <a:pt x="0" y="582"/>
                </a:lnTo>
                <a:close/>
              </a:path>
            </a:pathLst>
          </a:custGeom>
          <a:solidFill>
            <a:srgbClr val="F7F1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95449"/>
            <a:ext cx="18288000" cy="8591550"/>
          </a:xfrm>
          <a:custGeom>
            <a:avLst/>
            <a:gdLst/>
            <a:ahLst/>
            <a:cxnLst/>
            <a:rect l="l" t="t" r="r" b="b"/>
            <a:pathLst>
              <a:path w="18288000" h="8591550">
                <a:moveTo>
                  <a:pt x="0" y="8591549"/>
                </a:moveTo>
                <a:lnTo>
                  <a:pt x="18288000" y="8591549"/>
                </a:lnTo>
                <a:lnTo>
                  <a:pt x="18288000" y="0"/>
                </a:lnTo>
                <a:lnTo>
                  <a:pt x="0" y="0"/>
                </a:lnTo>
                <a:lnTo>
                  <a:pt x="0" y="8591549"/>
                </a:lnTo>
                <a:close/>
              </a:path>
            </a:pathLst>
          </a:custGeom>
          <a:solidFill>
            <a:srgbClr val="F7F1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2" y="0"/>
            <a:ext cx="18286095" cy="1066800"/>
          </a:xfrm>
          <a:custGeom>
            <a:avLst/>
            <a:gdLst/>
            <a:ahLst/>
            <a:cxnLst/>
            <a:rect l="l" t="t" r="r" b="b"/>
            <a:pathLst>
              <a:path w="18286095" h="1066800">
                <a:moveTo>
                  <a:pt x="0" y="0"/>
                </a:moveTo>
                <a:lnTo>
                  <a:pt x="18285890" y="0"/>
                </a:lnTo>
                <a:lnTo>
                  <a:pt x="18285890" y="1066218"/>
                </a:lnTo>
                <a:lnTo>
                  <a:pt x="0" y="1066218"/>
                </a:lnTo>
                <a:lnTo>
                  <a:pt x="0" y="0"/>
                </a:lnTo>
                <a:close/>
              </a:path>
            </a:pathLst>
          </a:custGeom>
          <a:solidFill>
            <a:srgbClr val="6F4F4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7592720"/>
            <a:ext cx="14506575" cy="2696210"/>
            <a:chOff x="0" y="7592720"/>
            <a:chExt cx="14506575" cy="2696210"/>
          </a:xfrm>
        </p:grpSpPr>
        <p:sp>
          <p:nvSpPr>
            <p:cNvPr id="6" name="object 6"/>
            <p:cNvSpPr/>
            <p:nvPr/>
          </p:nvSpPr>
          <p:spPr>
            <a:xfrm>
              <a:off x="0" y="7592720"/>
              <a:ext cx="14506575" cy="657225"/>
            </a:xfrm>
            <a:custGeom>
              <a:avLst/>
              <a:gdLst/>
              <a:ahLst/>
              <a:cxnLst/>
              <a:rect l="l" t="t" r="r" b="b"/>
              <a:pathLst>
                <a:path w="14506575" h="657225">
                  <a:moveTo>
                    <a:pt x="0" y="657223"/>
                  </a:moveTo>
                  <a:lnTo>
                    <a:pt x="0" y="0"/>
                  </a:lnTo>
                  <a:lnTo>
                    <a:pt x="14506304" y="0"/>
                  </a:lnTo>
                  <a:lnTo>
                    <a:pt x="14506304" y="657223"/>
                  </a:lnTo>
                  <a:lnTo>
                    <a:pt x="0" y="657223"/>
                  </a:lnTo>
                  <a:close/>
                </a:path>
              </a:pathLst>
            </a:custGeom>
            <a:solidFill>
              <a:srgbClr val="DDCC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01" y="7592750"/>
              <a:ext cx="6648450" cy="2696210"/>
            </a:xfrm>
            <a:custGeom>
              <a:avLst/>
              <a:gdLst/>
              <a:ahLst/>
              <a:cxnLst/>
              <a:rect l="l" t="t" r="r" b="b"/>
              <a:pathLst>
                <a:path w="6648450" h="2696209">
                  <a:moveTo>
                    <a:pt x="0" y="2563624"/>
                  </a:moveTo>
                  <a:lnTo>
                    <a:pt x="0" y="131958"/>
                  </a:lnTo>
                  <a:lnTo>
                    <a:pt x="6737" y="90313"/>
                  </a:lnTo>
                  <a:lnTo>
                    <a:pt x="25486" y="54097"/>
                  </a:lnTo>
                  <a:lnTo>
                    <a:pt x="54051" y="25508"/>
                  </a:lnTo>
                  <a:lnTo>
                    <a:pt x="90235" y="6743"/>
                  </a:lnTo>
                  <a:lnTo>
                    <a:pt x="131845" y="0"/>
                  </a:lnTo>
                  <a:lnTo>
                    <a:pt x="6516519" y="0"/>
                  </a:lnTo>
                  <a:lnTo>
                    <a:pt x="6558128" y="6743"/>
                  </a:lnTo>
                  <a:lnTo>
                    <a:pt x="6594313" y="25508"/>
                  </a:lnTo>
                  <a:lnTo>
                    <a:pt x="6622877" y="54097"/>
                  </a:lnTo>
                  <a:lnTo>
                    <a:pt x="6641626" y="90313"/>
                  </a:lnTo>
                  <a:lnTo>
                    <a:pt x="6648364" y="131958"/>
                  </a:lnTo>
                  <a:lnTo>
                    <a:pt x="6648364" y="2563624"/>
                  </a:lnTo>
                  <a:lnTo>
                    <a:pt x="6641626" y="2605268"/>
                  </a:lnTo>
                  <a:lnTo>
                    <a:pt x="6622877" y="2641484"/>
                  </a:lnTo>
                  <a:lnTo>
                    <a:pt x="6594313" y="2670073"/>
                  </a:lnTo>
                  <a:lnTo>
                    <a:pt x="6585132" y="2674834"/>
                  </a:lnTo>
                  <a:lnTo>
                    <a:pt x="6585132" y="131958"/>
                  </a:lnTo>
                  <a:lnTo>
                    <a:pt x="6579709" y="105322"/>
                  </a:lnTo>
                  <a:lnTo>
                    <a:pt x="6564952" y="83483"/>
                  </a:lnTo>
                  <a:lnTo>
                    <a:pt x="6543132" y="68714"/>
                  </a:lnTo>
                  <a:lnTo>
                    <a:pt x="6516519" y="63286"/>
                  </a:lnTo>
                  <a:lnTo>
                    <a:pt x="131845" y="63286"/>
                  </a:lnTo>
                  <a:lnTo>
                    <a:pt x="105232" y="68714"/>
                  </a:lnTo>
                  <a:lnTo>
                    <a:pt x="83412" y="83483"/>
                  </a:lnTo>
                  <a:lnTo>
                    <a:pt x="68655" y="105322"/>
                  </a:lnTo>
                  <a:lnTo>
                    <a:pt x="63231" y="131958"/>
                  </a:lnTo>
                  <a:lnTo>
                    <a:pt x="63231" y="2674834"/>
                  </a:lnTo>
                  <a:lnTo>
                    <a:pt x="54051" y="2670073"/>
                  </a:lnTo>
                  <a:lnTo>
                    <a:pt x="25486" y="2641484"/>
                  </a:lnTo>
                  <a:lnTo>
                    <a:pt x="6737" y="2605268"/>
                  </a:lnTo>
                  <a:lnTo>
                    <a:pt x="0" y="2563624"/>
                  </a:lnTo>
                  <a:close/>
                </a:path>
                <a:path w="6648450" h="2696209">
                  <a:moveTo>
                    <a:pt x="63231" y="2674834"/>
                  </a:moveTo>
                  <a:lnTo>
                    <a:pt x="63231" y="2563624"/>
                  </a:lnTo>
                  <a:lnTo>
                    <a:pt x="68655" y="2590259"/>
                  </a:lnTo>
                  <a:lnTo>
                    <a:pt x="83412" y="2612098"/>
                  </a:lnTo>
                  <a:lnTo>
                    <a:pt x="105232" y="2626868"/>
                  </a:lnTo>
                  <a:lnTo>
                    <a:pt x="131845" y="2632296"/>
                  </a:lnTo>
                  <a:lnTo>
                    <a:pt x="6516519" y="2632296"/>
                  </a:lnTo>
                  <a:lnTo>
                    <a:pt x="6543132" y="2626868"/>
                  </a:lnTo>
                  <a:lnTo>
                    <a:pt x="6564952" y="2612098"/>
                  </a:lnTo>
                  <a:lnTo>
                    <a:pt x="6579709" y="2590259"/>
                  </a:lnTo>
                  <a:lnTo>
                    <a:pt x="6585132" y="2563624"/>
                  </a:lnTo>
                  <a:lnTo>
                    <a:pt x="6585132" y="2674834"/>
                  </a:lnTo>
                  <a:lnTo>
                    <a:pt x="6558128" y="2688838"/>
                  </a:lnTo>
                  <a:lnTo>
                    <a:pt x="6516519" y="2695582"/>
                  </a:lnTo>
                  <a:lnTo>
                    <a:pt x="131845" y="2695582"/>
                  </a:lnTo>
                  <a:lnTo>
                    <a:pt x="90235" y="2688838"/>
                  </a:lnTo>
                  <a:lnTo>
                    <a:pt x="63231" y="2674834"/>
                  </a:lnTo>
                  <a:close/>
                </a:path>
              </a:pathLst>
            </a:custGeom>
            <a:solidFill>
              <a:srgbClr val="52342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1013728"/>
            <a:ext cx="18286730" cy="9274810"/>
            <a:chOff x="0" y="1013728"/>
            <a:chExt cx="18286730" cy="9274810"/>
          </a:xfrm>
        </p:grpSpPr>
        <p:sp>
          <p:nvSpPr>
            <p:cNvPr id="9" name="object 9"/>
            <p:cNvSpPr/>
            <p:nvPr/>
          </p:nvSpPr>
          <p:spPr>
            <a:xfrm>
              <a:off x="1610" y="1066799"/>
              <a:ext cx="18285460" cy="628650"/>
            </a:xfrm>
            <a:custGeom>
              <a:avLst/>
              <a:gdLst/>
              <a:ahLst/>
              <a:cxnLst/>
              <a:rect l="l" t="t" r="r" b="b"/>
              <a:pathLst>
                <a:path w="18285460" h="628650">
                  <a:moveTo>
                    <a:pt x="18284861" y="628650"/>
                  </a:moveTo>
                  <a:lnTo>
                    <a:pt x="0" y="628650"/>
                  </a:lnTo>
                  <a:lnTo>
                    <a:pt x="0" y="0"/>
                  </a:lnTo>
                  <a:lnTo>
                    <a:pt x="18284861" y="0"/>
                  </a:lnTo>
                  <a:lnTo>
                    <a:pt x="18284861" y="628650"/>
                  </a:lnTo>
                  <a:close/>
                </a:path>
              </a:pathLst>
            </a:custGeom>
            <a:solidFill>
              <a:srgbClr val="E7C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1013738"/>
              <a:ext cx="18270220" cy="9274810"/>
            </a:xfrm>
            <a:custGeom>
              <a:avLst/>
              <a:gdLst/>
              <a:ahLst/>
              <a:cxnLst/>
              <a:rect l="l" t="t" r="r" b="b"/>
              <a:pathLst>
                <a:path w="18270220" h="9274810">
                  <a:moveTo>
                    <a:pt x="18270119" y="131953"/>
                  </a:moveTo>
                  <a:lnTo>
                    <a:pt x="18263388" y="90309"/>
                  </a:lnTo>
                  <a:lnTo>
                    <a:pt x="18249380" y="63284"/>
                  </a:lnTo>
                  <a:lnTo>
                    <a:pt x="18244617" y="54089"/>
                  </a:lnTo>
                  <a:lnTo>
                    <a:pt x="18216042" y="25501"/>
                  </a:lnTo>
                  <a:lnTo>
                    <a:pt x="18206847" y="20751"/>
                  </a:lnTo>
                  <a:lnTo>
                    <a:pt x="18206847" y="131953"/>
                  </a:lnTo>
                  <a:lnTo>
                    <a:pt x="18206847" y="9145384"/>
                  </a:lnTo>
                  <a:lnTo>
                    <a:pt x="18201424" y="9172016"/>
                  </a:lnTo>
                  <a:lnTo>
                    <a:pt x="18186654" y="9193860"/>
                  </a:lnTo>
                  <a:lnTo>
                    <a:pt x="18164823" y="9208630"/>
                  </a:lnTo>
                  <a:lnTo>
                    <a:pt x="18138191" y="9214053"/>
                  </a:lnTo>
                  <a:lnTo>
                    <a:pt x="14639709" y="9214053"/>
                  </a:lnTo>
                  <a:lnTo>
                    <a:pt x="14613077" y="9208630"/>
                  </a:lnTo>
                  <a:lnTo>
                    <a:pt x="14591246" y="9193860"/>
                  </a:lnTo>
                  <a:lnTo>
                    <a:pt x="14576476" y="9172016"/>
                  </a:lnTo>
                  <a:lnTo>
                    <a:pt x="14571053" y="9145384"/>
                  </a:lnTo>
                  <a:lnTo>
                    <a:pt x="14571053" y="131953"/>
                  </a:lnTo>
                  <a:lnTo>
                    <a:pt x="14576476" y="105308"/>
                  </a:lnTo>
                  <a:lnTo>
                    <a:pt x="14591246" y="83477"/>
                  </a:lnTo>
                  <a:lnTo>
                    <a:pt x="14613077" y="68707"/>
                  </a:lnTo>
                  <a:lnTo>
                    <a:pt x="14639709" y="63284"/>
                  </a:lnTo>
                  <a:lnTo>
                    <a:pt x="18138191" y="63284"/>
                  </a:lnTo>
                  <a:lnTo>
                    <a:pt x="18164823" y="68707"/>
                  </a:lnTo>
                  <a:lnTo>
                    <a:pt x="18186654" y="83477"/>
                  </a:lnTo>
                  <a:lnTo>
                    <a:pt x="18201424" y="105308"/>
                  </a:lnTo>
                  <a:lnTo>
                    <a:pt x="18206847" y="131953"/>
                  </a:lnTo>
                  <a:lnTo>
                    <a:pt x="18206847" y="20751"/>
                  </a:lnTo>
                  <a:lnTo>
                    <a:pt x="18179822" y="6743"/>
                  </a:lnTo>
                  <a:lnTo>
                    <a:pt x="18138191" y="0"/>
                  </a:lnTo>
                  <a:lnTo>
                    <a:pt x="14639709" y="0"/>
                  </a:lnTo>
                  <a:lnTo>
                    <a:pt x="14598066" y="6743"/>
                  </a:lnTo>
                  <a:lnTo>
                    <a:pt x="14561858" y="25501"/>
                  </a:lnTo>
                  <a:lnTo>
                    <a:pt x="14535607" y="51752"/>
                  </a:lnTo>
                  <a:lnTo>
                    <a:pt x="14509433" y="25565"/>
                  </a:lnTo>
                  <a:lnTo>
                    <a:pt x="14501546" y="21475"/>
                  </a:lnTo>
                  <a:lnTo>
                    <a:pt x="14501546" y="6710947"/>
                  </a:lnTo>
                  <a:lnTo>
                    <a:pt x="14501546" y="9142616"/>
                  </a:lnTo>
                  <a:lnTo>
                    <a:pt x="14496110" y="9169248"/>
                  </a:lnTo>
                  <a:lnTo>
                    <a:pt x="14481340" y="9191092"/>
                  </a:lnTo>
                  <a:lnTo>
                    <a:pt x="14459509" y="9205849"/>
                  </a:lnTo>
                  <a:lnTo>
                    <a:pt x="14432864" y="9211285"/>
                  </a:lnTo>
                  <a:lnTo>
                    <a:pt x="6724447" y="9211285"/>
                  </a:lnTo>
                  <a:lnTo>
                    <a:pt x="6697802" y="9205849"/>
                  </a:lnTo>
                  <a:lnTo>
                    <a:pt x="6675971" y="9191092"/>
                  </a:lnTo>
                  <a:lnTo>
                    <a:pt x="6661201" y="9169248"/>
                  </a:lnTo>
                  <a:lnTo>
                    <a:pt x="6655765" y="9142616"/>
                  </a:lnTo>
                  <a:lnTo>
                    <a:pt x="6655765" y="6710947"/>
                  </a:lnTo>
                  <a:lnTo>
                    <a:pt x="6661201" y="6684315"/>
                  </a:lnTo>
                  <a:lnTo>
                    <a:pt x="6675971" y="6662471"/>
                  </a:lnTo>
                  <a:lnTo>
                    <a:pt x="6697802" y="6647701"/>
                  </a:lnTo>
                  <a:lnTo>
                    <a:pt x="6724447" y="6642278"/>
                  </a:lnTo>
                  <a:lnTo>
                    <a:pt x="14432864" y="6642278"/>
                  </a:lnTo>
                  <a:lnTo>
                    <a:pt x="14459509" y="6647701"/>
                  </a:lnTo>
                  <a:lnTo>
                    <a:pt x="14481340" y="6662471"/>
                  </a:lnTo>
                  <a:lnTo>
                    <a:pt x="14496110" y="6684315"/>
                  </a:lnTo>
                  <a:lnTo>
                    <a:pt x="14501546" y="6710947"/>
                  </a:lnTo>
                  <a:lnTo>
                    <a:pt x="14501546" y="21475"/>
                  </a:lnTo>
                  <a:lnTo>
                    <a:pt x="14500251" y="20802"/>
                  </a:lnTo>
                  <a:lnTo>
                    <a:pt x="14500251" y="132003"/>
                  </a:lnTo>
                  <a:lnTo>
                    <a:pt x="14500251" y="4150537"/>
                  </a:lnTo>
                  <a:lnTo>
                    <a:pt x="14500238" y="4261802"/>
                  </a:lnTo>
                  <a:lnTo>
                    <a:pt x="14500238" y="6449835"/>
                  </a:lnTo>
                  <a:lnTo>
                    <a:pt x="14494828" y="6476403"/>
                  </a:lnTo>
                  <a:lnTo>
                    <a:pt x="14480070" y="6498234"/>
                  </a:lnTo>
                  <a:lnTo>
                    <a:pt x="14458252" y="6513004"/>
                  </a:lnTo>
                  <a:lnTo>
                    <a:pt x="14431632" y="6518427"/>
                  </a:lnTo>
                  <a:lnTo>
                    <a:pt x="10913897" y="6518427"/>
                  </a:lnTo>
                  <a:lnTo>
                    <a:pt x="10887278" y="6513004"/>
                  </a:lnTo>
                  <a:lnTo>
                    <a:pt x="10865460" y="6498234"/>
                  </a:lnTo>
                  <a:lnTo>
                    <a:pt x="10850702" y="6476403"/>
                  </a:lnTo>
                  <a:lnTo>
                    <a:pt x="10845279" y="6449771"/>
                  </a:lnTo>
                  <a:lnTo>
                    <a:pt x="10845279" y="4229074"/>
                  </a:lnTo>
                  <a:lnTo>
                    <a:pt x="10855922" y="4213301"/>
                  </a:lnTo>
                  <a:lnTo>
                    <a:pt x="10877741" y="4198518"/>
                  </a:lnTo>
                  <a:lnTo>
                    <a:pt x="10904360" y="4193095"/>
                  </a:lnTo>
                  <a:lnTo>
                    <a:pt x="14431620" y="4193095"/>
                  </a:lnTo>
                  <a:lnTo>
                    <a:pt x="14458239" y="4198518"/>
                  </a:lnTo>
                  <a:lnTo>
                    <a:pt x="14480058" y="4213301"/>
                  </a:lnTo>
                  <a:lnTo>
                    <a:pt x="14494815" y="4235158"/>
                  </a:lnTo>
                  <a:lnTo>
                    <a:pt x="14500238" y="4261802"/>
                  </a:lnTo>
                  <a:lnTo>
                    <a:pt x="14500238" y="4150537"/>
                  </a:lnTo>
                  <a:lnTo>
                    <a:pt x="14473225" y="4136517"/>
                  </a:lnTo>
                  <a:lnTo>
                    <a:pt x="14431620" y="4129773"/>
                  </a:lnTo>
                  <a:lnTo>
                    <a:pt x="10904360" y="4129773"/>
                  </a:lnTo>
                  <a:lnTo>
                    <a:pt x="10862742" y="4136517"/>
                  </a:lnTo>
                  <a:lnTo>
                    <a:pt x="10845279" y="4145584"/>
                  </a:lnTo>
                  <a:lnTo>
                    <a:pt x="10845279" y="132003"/>
                  </a:lnTo>
                  <a:lnTo>
                    <a:pt x="10850702" y="105371"/>
                  </a:lnTo>
                  <a:lnTo>
                    <a:pt x="10865460" y="83527"/>
                  </a:lnTo>
                  <a:lnTo>
                    <a:pt x="10887278" y="68757"/>
                  </a:lnTo>
                  <a:lnTo>
                    <a:pt x="10913897" y="63334"/>
                  </a:lnTo>
                  <a:lnTo>
                    <a:pt x="14431632" y="63334"/>
                  </a:lnTo>
                  <a:lnTo>
                    <a:pt x="14458252" y="68757"/>
                  </a:lnTo>
                  <a:lnTo>
                    <a:pt x="14480070" y="83527"/>
                  </a:lnTo>
                  <a:lnTo>
                    <a:pt x="14494828" y="105371"/>
                  </a:lnTo>
                  <a:lnTo>
                    <a:pt x="14500251" y="132003"/>
                  </a:lnTo>
                  <a:lnTo>
                    <a:pt x="14500251" y="20802"/>
                  </a:lnTo>
                  <a:lnTo>
                    <a:pt x="14473250" y="6794"/>
                  </a:lnTo>
                  <a:lnTo>
                    <a:pt x="14431632" y="50"/>
                  </a:lnTo>
                  <a:lnTo>
                    <a:pt x="10913897" y="50"/>
                  </a:lnTo>
                  <a:lnTo>
                    <a:pt x="10872280" y="6794"/>
                  </a:lnTo>
                  <a:lnTo>
                    <a:pt x="10836097" y="25565"/>
                  </a:lnTo>
                  <a:lnTo>
                    <a:pt x="10807535" y="54140"/>
                  </a:lnTo>
                  <a:lnTo>
                    <a:pt x="10797108" y="74295"/>
                  </a:lnTo>
                  <a:lnTo>
                    <a:pt x="10797108" y="6578994"/>
                  </a:lnTo>
                  <a:lnTo>
                    <a:pt x="10761713" y="6578994"/>
                  </a:lnTo>
                  <a:lnTo>
                    <a:pt x="10765574" y="6571551"/>
                  </a:lnTo>
                  <a:lnTo>
                    <a:pt x="10779430" y="6544818"/>
                  </a:lnTo>
                  <a:lnTo>
                    <a:pt x="10797108" y="6578994"/>
                  </a:lnTo>
                  <a:lnTo>
                    <a:pt x="10797108" y="74295"/>
                  </a:lnTo>
                  <a:lnTo>
                    <a:pt x="10788790" y="90360"/>
                  </a:lnTo>
                  <a:lnTo>
                    <a:pt x="10782046" y="132003"/>
                  </a:lnTo>
                  <a:lnTo>
                    <a:pt x="10782046" y="158559"/>
                  </a:lnTo>
                  <a:lnTo>
                    <a:pt x="10779582" y="143370"/>
                  </a:lnTo>
                  <a:lnTo>
                    <a:pt x="10765574" y="116344"/>
                  </a:lnTo>
                  <a:lnTo>
                    <a:pt x="10760812" y="107162"/>
                  </a:lnTo>
                  <a:lnTo>
                    <a:pt x="10732199" y="78574"/>
                  </a:lnTo>
                  <a:lnTo>
                    <a:pt x="10723004" y="73825"/>
                  </a:lnTo>
                  <a:lnTo>
                    <a:pt x="10723004" y="185013"/>
                  </a:lnTo>
                  <a:lnTo>
                    <a:pt x="10723004" y="6502882"/>
                  </a:lnTo>
                  <a:lnTo>
                    <a:pt x="10717568" y="6529514"/>
                  </a:lnTo>
                  <a:lnTo>
                    <a:pt x="10702785" y="6551346"/>
                  </a:lnTo>
                  <a:lnTo>
                    <a:pt x="10680929" y="6566116"/>
                  </a:lnTo>
                  <a:lnTo>
                    <a:pt x="10654284" y="6571551"/>
                  </a:lnTo>
                  <a:lnTo>
                    <a:pt x="7365555" y="6571551"/>
                  </a:lnTo>
                  <a:lnTo>
                    <a:pt x="7338911" y="6566116"/>
                  </a:lnTo>
                  <a:lnTo>
                    <a:pt x="7317054" y="6551346"/>
                  </a:lnTo>
                  <a:lnTo>
                    <a:pt x="7302271" y="6529514"/>
                  </a:lnTo>
                  <a:lnTo>
                    <a:pt x="7296836" y="6502882"/>
                  </a:lnTo>
                  <a:lnTo>
                    <a:pt x="7296836" y="185013"/>
                  </a:lnTo>
                  <a:lnTo>
                    <a:pt x="7302271" y="158381"/>
                  </a:lnTo>
                  <a:lnTo>
                    <a:pt x="7317054" y="136550"/>
                  </a:lnTo>
                  <a:lnTo>
                    <a:pt x="7338911" y="121780"/>
                  </a:lnTo>
                  <a:lnTo>
                    <a:pt x="7365555" y="116344"/>
                  </a:lnTo>
                  <a:lnTo>
                    <a:pt x="10654284" y="116344"/>
                  </a:lnTo>
                  <a:lnTo>
                    <a:pt x="10680929" y="121780"/>
                  </a:lnTo>
                  <a:lnTo>
                    <a:pt x="10702785" y="136550"/>
                  </a:lnTo>
                  <a:lnTo>
                    <a:pt x="10717568" y="158381"/>
                  </a:lnTo>
                  <a:lnTo>
                    <a:pt x="10723004" y="185013"/>
                  </a:lnTo>
                  <a:lnTo>
                    <a:pt x="10723004" y="73825"/>
                  </a:lnTo>
                  <a:lnTo>
                    <a:pt x="10695953" y="59804"/>
                  </a:lnTo>
                  <a:lnTo>
                    <a:pt x="10654284" y="53060"/>
                  </a:lnTo>
                  <a:lnTo>
                    <a:pt x="7365555" y="53060"/>
                  </a:lnTo>
                  <a:lnTo>
                    <a:pt x="7323887" y="59804"/>
                  </a:lnTo>
                  <a:lnTo>
                    <a:pt x="7287641" y="78574"/>
                  </a:lnTo>
                  <a:lnTo>
                    <a:pt x="7278052" y="88150"/>
                  </a:lnTo>
                  <a:lnTo>
                    <a:pt x="7265200" y="63309"/>
                  </a:lnTo>
                  <a:lnTo>
                    <a:pt x="7260437" y="54114"/>
                  </a:lnTo>
                  <a:lnTo>
                    <a:pt x="7258113" y="51790"/>
                  </a:lnTo>
                  <a:lnTo>
                    <a:pt x="7258113" y="6578994"/>
                  </a:lnTo>
                  <a:lnTo>
                    <a:pt x="7171017" y="6578994"/>
                  </a:lnTo>
                  <a:lnTo>
                    <a:pt x="7195642" y="6575006"/>
                  </a:lnTo>
                  <a:lnTo>
                    <a:pt x="7231850" y="6556235"/>
                  </a:lnTo>
                  <a:lnTo>
                    <a:pt x="7241375" y="6546710"/>
                  </a:lnTo>
                  <a:lnTo>
                    <a:pt x="7258113" y="6578994"/>
                  </a:lnTo>
                  <a:lnTo>
                    <a:pt x="7258113" y="51790"/>
                  </a:lnTo>
                  <a:lnTo>
                    <a:pt x="7231850" y="25527"/>
                  </a:lnTo>
                  <a:lnTo>
                    <a:pt x="7222668" y="20777"/>
                  </a:lnTo>
                  <a:lnTo>
                    <a:pt x="7222668" y="131978"/>
                  </a:lnTo>
                  <a:lnTo>
                    <a:pt x="7222668" y="2734792"/>
                  </a:lnTo>
                  <a:lnTo>
                    <a:pt x="7222668" y="2846006"/>
                  </a:lnTo>
                  <a:lnTo>
                    <a:pt x="7222668" y="6449212"/>
                  </a:lnTo>
                  <a:lnTo>
                    <a:pt x="7217232" y="6475844"/>
                  </a:lnTo>
                  <a:lnTo>
                    <a:pt x="7202462" y="6497688"/>
                  </a:lnTo>
                  <a:lnTo>
                    <a:pt x="7180631" y="6512458"/>
                  </a:lnTo>
                  <a:lnTo>
                    <a:pt x="7153999" y="6517881"/>
                  </a:lnTo>
                  <a:lnTo>
                    <a:pt x="3750767" y="6517881"/>
                  </a:lnTo>
                  <a:lnTo>
                    <a:pt x="3724135" y="6512458"/>
                  </a:lnTo>
                  <a:lnTo>
                    <a:pt x="3702304" y="6497688"/>
                  </a:lnTo>
                  <a:lnTo>
                    <a:pt x="3687534" y="6475844"/>
                  </a:lnTo>
                  <a:lnTo>
                    <a:pt x="3682098" y="6449212"/>
                  </a:lnTo>
                  <a:lnTo>
                    <a:pt x="3682098" y="2846006"/>
                  </a:lnTo>
                  <a:lnTo>
                    <a:pt x="3687534" y="2819362"/>
                  </a:lnTo>
                  <a:lnTo>
                    <a:pt x="3702304" y="2797518"/>
                  </a:lnTo>
                  <a:lnTo>
                    <a:pt x="3724135" y="2782747"/>
                  </a:lnTo>
                  <a:lnTo>
                    <a:pt x="3750767" y="2777325"/>
                  </a:lnTo>
                  <a:lnTo>
                    <a:pt x="7153999" y="2777325"/>
                  </a:lnTo>
                  <a:lnTo>
                    <a:pt x="7180631" y="2782747"/>
                  </a:lnTo>
                  <a:lnTo>
                    <a:pt x="7202462" y="2797518"/>
                  </a:lnTo>
                  <a:lnTo>
                    <a:pt x="7217232" y="2819362"/>
                  </a:lnTo>
                  <a:lnTo>
                    <a:pt x="7222668" y="2846006"/>
                  </a:lnTo>
                  <a:lnTo>
                    <a:pt x="7222668" y="2734792"/>
                  </a:lnTo>
                  <a:lnTo>
                    <a:pt x="7195642" y="2720771"/>
                  </a:lnTo>
                  <a:lnTo>
                    <a:pt x="7153999" y="2714028"/>
                  </a:lnTo>
                  <a:lnTo>
                    <a:pt x="3750767" y="2714028"/>
                  </a:lnTo>
                  <a:lnTo>
                    <a:pt x="3709124" y="2720771"/>
                  </a:lnTo>
                  <a:lnTo>
                    <a:pt x="3682098" y="2734792"/>
                  </a:lnTo>
                  <a:lnTo>
                    <a:pt x="3682098" y="131978"/>
                  </a:lnTo>
                  <a:lnTo>
                    <a:pt x="3687534" y="105346"/>
                  </a:lnTo>
                  <a:lnTo>
                    <a:pt x="3702304" y="83502"/>
                  </a:lnTo>
                  <a:lnTo>
                    <a:pt x="3724135" y="68732"/>
                  </a:lnTo>
                  <a:lnTo>
                    <a:pt x="3750767" y="63309"/>
                  </a:lnTo>
                  <a:lnTo>
                    <a:pt x="7153999" y="63309"/>
                  </a:lnTo>
                  <a:lnTo>
                    <a:pt x="7180631" y="68732"/>
                  </a:lnTo>
                  <a:lnTo>
                    <a:pt x="7202462" y="83502"/>
                  </a:lnTo>
                  <a:lnTo>
                    <a:pt x="7217232" y="105346"/>
                  </a:lnTo>
                  <a:lnTo>
                    <a:pt x="7222668" y="131978"/>
                  </a:lnTo>
                  <a:lnTo>
                    <a:pt x="7222668" y="20777"/>
                  </a:lnTo>
                  <a:lnTo>
                    <a:pt x="7195642" y="6769"/>
                  </a:lnTo>
                  <a:lnTo>
                    <a:pt x="7153999" y="25"/>
                  </a:lnTo>
                  <a:lnTo>
                    <a:pt x="3750767" y="25"/>
                  </a:lnTo>
                  <a:lnTo>
                    <a:pt x="3709124" y="6769"/>
                  </a:lnTo>
                  <a:lnTo>
                    <a:pt x="3672916" y="25527"/>
                  </a:lnTo>
                  <a:lnTo>
                    <a:pt x="3644328" y="54114"/>
                  </a:lnTo>
                  <a:lnTo>
                    <a:pt x="3638207" y="65938"/>
                  </a:lnTo>
                  <a:lnTo>
                    <a:pt x="3636848" y="63309"/>
                  </a:lnTo>
                  <a:lnTo>
                    <a:pt x="3632098" y="54127"/>
                  </a:lnTo>
                  <a:lnTo>
                    <a:pt x="3603510" y="25539"/>
                  </a:lnTo>
                  <a:lnTo>
                    <a:pt x="3594328" y="20789"/>
                  </a:lnTo>
                  <a:lnTo>
                    <a:pt x="3594328" y="131978"/>
                  </a:lnTo>
                  <a:lnTo>
                    <a:pt x="3594328" y="6449771"/>
                  </a:lnTo>
                  <a:lnTo>
                    <a:pt x="3588905" y="6476403"/>
                  </a:lnTo>
                  <a:lnTo>
                    <a:pt x="3574135" y="6498247"/>
                  </a:lnTo>
                  <a:lnTo>
                    <a:pt x="3552304" y="6513017"/>
                  </a:lnTo>
                  <a:lnTo>
                    <a:pt x="3525672" y="6518440"/>
                  </a:lnTo>
                  <a:lnTo>
                    <a:pt x="131914" y="6518440"/>
                  </a:lnTo>
                  <a:lnTo>
                    <a:pt x="105283" y="6513017"/>
                  </a:lnTo>
                  <a:lnTo>
                    <a:pt x="83451" y="6498247"/>
                  </a:lnTo>
                  <a:lnTo>
                    <a:pt x="68681" y="6476403"/>
                  </a:lnTo>
                  <a:lnTo>
                    <a:pt x="63258" y="6449771"/>
                  </a:lnTo>
                  <a:lnTo>
                    <a:pt x="63258" y="131978"/>
                  </a:lnTo>
                  <a:lnTo>
                    <a:pt x="68681" y="105346"/>
                  </a:lnTo>
                  <a:lnTo>
                    <a:pt x="83451" y="83515"/>
                  </a:lnTo>
                  <a:lnTo>
                    <a:pt x="105283" y="68745"/>
                  </a:lnTo>
                  <a:lnTo>
                    <a:pt x="131914" y="63309"/>
                  </a:lnTo>
                  <a:lnTo>
                    <a:pt x="3525672" y="63309"/>
                  </a:lnTo>
                  <a:lnTo>
                    <a:pt x="3552304" y="68745"/>
                  </a:lnTo>
                  <a:lnTo>
                    <a:pt x="3574135" y="83515"/>
                  </a:lnTo>
                  <a:lnTo>
                    <a:pt x="3588905" y="105346"/>
                  </a:lnTo>
                  <a:lnTo>
                    <a:pt x="3594328" y="131978"/>
                  </a:lnTo>
                  <a:lnTo>
                    <a:pt x="3594328" y="20789"/>
                  </a:lnTo>
                  <a:lnTo>
                    <a:pt x="3567303" y="6769"/>
                  </a:lnTo>
                  <a:lnTo>
                    <a:pt x="3525672" y="25"/>
                  </a:lnTo>
                  <a:lnTo>
                    <a:pt x="131914" y="25"/>
                  </a:lnTo>
                  <a:lnTo>
                    <a:pt x="90284" y="6769"/>
                  </a:lnTo>
                  <a:lnTo>
                    <a:pt x="54076" y="25539"/>
                  </a:lnTo>
                  <a:lnTo>
                    <a:pt x="25488" y="54127"/>
                  </a:lnTo>
                  <a:lnTo>
                    <a:pt x="6731" y="90335"/>
                  </a:lnTo>
                  <a:lnTo>
                    <a:pt x="0" y="131978"/>
                  </a:lnTo>
                  <a:lnTo>
                    <a:pt x="0" y="6449771"/>
                  </a:lnTo>
                  <a:lnTo>
                    <a:pt x="6731" y="6491414"/>
                  </a:lnTo>
                  <a:lnTo>
                    <a:pt x="25488" y="6527622"/>
                  </a:lnTo>
                  <a:lnTo>
                    <a:pt x="54076" y="6556210"/>
                  </a:lnTo>
                  <a:lnTo>
                    <a:pt x="90284" y="6574980"/>
                  </a:lnTo>
                  <a:lnTo>
                    <a:pt x="131914" y="6581724"/>
                  </a:lnTo>
                  <a:lnTo>
                    <a:pt x="3525672" y="6581724"/>
                  </a:lnTo>
                  <a:lnTo>
                    <a:pt x="3567303" y="6574980"/>
                  </a:lnTo>
                  <a:lnTo>
                    <a:pt x="3603510" y="6556210"/>
                  </a:lnTo>
                  <a:lnTo>
                    <a:pt x="3632098" y="6527622"/>
                  </a:lnTo>
                  <a:lnTo>
                    <a:pt x="3638194" y="6515836"/>
                  </a:lnTo>
                  <a:lnTo>
                    <a:pt x="3644328" y="6527647"/>
                  </a:lnTo>
                  <a:lnTo>
                    <a:pt x="3672916" y="6556235"/>
                  </a:lnTo>
                  <a:lnTo>
                    <a:pt x="3709124" y="6575006"/>
                  </a:lnTo>
                  <a:lnTo>
                    <a:pt x="3750767" y="6581749"/>
                  </a:lnTo>
                  <a:lnTo>
                    <a:pt x="6707391" y="6581749"/>
                  </a:lnTo>
                  <a:lnTo>
                    <a:pt x="6682791" y="6585725"/>
                  </a:lnTo>
                  <a:lnTo>
                    <a:pt x="6646583" y="6604495"/>
                  </a:lnTo>
                  <a:lnTo>
                    <a:pt x="6617983" y="6633083"/>
                  </a:lnTo>
                  <a:lnTo>
                    <a:pt x="6599225" y="6669303"/>
                  </a:lnTo>
                  <a:lnTo>
                    <a:pt x="6592481" y="6710947"/>
                  </a:lnTo>
                  <a:lnTo>
                    <a:pt x="6592481" y="9142616"/>
                  </a:lnTo>
                  <a:lnTo>
                    <a:pt x="6599225" y="9184259"/>
                  </a:lnTo>
                  <a:lnTo>
                    <a:pt x="6617983" y="9220467"/>
                  </a:lnTo>
                  <a:lnTo>
                    <a:pt x="6646583" y="9249067"/>
                  </a:lnTo>
                  <a:lnTo>
                    <a:pt x="6655765" y="9253817"/>
                  </a:lnTo>
                  <a:lnTo>
                    <a:pt x="6682791" y="9267825"/>
                  </a:lnTo>
                  <a:lnTo>
                    <a:pt x="6724447" y="9274569"/>
                  </a:lnTo>
                  <a:lnTo>
                    <a:pt x="14432864" y="9274569"/>
                  </a:lnTo>
                  <a:lnTo>
                    <a:pt x="14474520" y="9267825"/>
                  </a:lnTo>
                  <a:lnTo>
                    <a:pt x="14501546" y="9253817"/>
                  </a:lnTo>
                  <a:lnTo>
                    <a:pt x="14510728" y="9249067"/>
                  </a:lnTo>
                  <a:lnTo>
                    <a:pt x="14534896" y="9224886"/>
                  </a:lnTo>
                  <a:lnTo>
                    <a:pt x="14561858" y="9251836"/>
                  </a:lnTo>
                  <a:lnTo>
                    <a:pt x="14598066" y="9270594"/>
                  </a:lnTo>
                  <a:lnTo>
                    <a:pt x="14614563" y="9273261"/>
                  </a:lnTo>
                  <a:lnTo>
                    <a:pt x="18163337" y="9273261"/>
                  </a:lnTo>
                  <a:lnTo>
                    <a:pt x="18179822" y="9270594"/>
                  </a:lnTo>
                  <a:lnTo>
                    <a:pt x="18216042" y="9251836"/>
                  </a:lnTo>
                  <a:lnTo>
                    <a:pt x="18244617" y="9223248"/>
                  </a:lnTo>
                  <a:lnTo>
                    <a:pt x="18249380" y="9214053"/>
                  </a:lnTo>
                  <a:lnTo>
                    <a:pt x="18263388" y="9187028"/>
                  </a:lnTo>
                  <a:lnTo>
                    <a:pt x="18270119" y="9145384"/>
                  </a:lnTo>
                  <a:lnTo>
                    <a:pt x="18270119" y="131953"/>
                  </a:lnTo>
                  <a:close/>
                </a:path>
              </a:pathLst>
            </a:custGeom>
            <a:solidFill>
              <a:srgbClr val="52342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1664" y="154487"/>
            <a:ext cx="8477250" cy="6921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50" spc="32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4350" spc="525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dirty="0" sz="4350" spc="315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dirty="0" sz="4350" spc="5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350" spc="565">
                <a:solidFill>
                  <a:srgbClr val="FFFFFF"/>
                </a:solidFill>
                <a:latin typeface="Trebuchet MS"/>
                <a:cs typeface="Trebuchet MS"/>
              </a:rPr>
              <a:t>Canvas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1945" y="1261859"/>
            <a:ext cx="2021839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20" b="1">
                <a:solidFill>
                  <a:srgbClr val="403129"/>
                </a:solidFill>
                <a:latin typeface="Arial"/>
                <a:cs typeface="Arial"/>
              </a:rPr>
              <a:t>Key</a:t>
            </a:r>
            <a:r>
              <a:rPr dirty="0" sz="2450" b="1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450" spc="70" b="1">
                <a:solidFill>
                  <a:srgbClr val="403129"/>
                </a:solidFill>
                <a:latin typeface="Arial"/>
                <a:cs typeface="Arial"/>
              </a:rPr>
              <a:t>Partners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791" y="1245957"/>
            <a:ext cx="1000760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4395" algn="l"/>
              </a:tabLst>
            </a:pPr>
            <a:r>
              <a:rPr dirty="0" sz="2450" spc="-20" b="1">
                <a:solidFill>
                  <a:srgbClr val="403129"/>
                </a:solidFill>
                <a:latin typeface="Arial"/>
                <a:cs typeface="Arial"/>
              </a:rPr>
              <a:t>Key</a:t>
            </a:r>
            <a:r>
              <a:rPr dirty="0" sz="2450" spc="85" b="1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450" spc="40" b="1">
                <a:solidFill>
                  <a:srgbClr val="403129"/>
                </a:solidFill>
                <a:latin typeface="Arial"/>
                <a:cs typeface="Arial"/>
              </a:rPr>
              <a:t>Activities	</a:t>
            </a:r>
            <a:r>
              <a:rPr dirty="0" sz="2450" spc="90" b="1">
                <a:solidFill>
                  <a:srgbClr val="403129"/>
                </a:solidFill>
                <a:latin typeface="Arial"/>
                <a:cs typeface="Arial"/>
              </a:rPr>
              <a:t>Value</a:t>
            </a:r>
            <a:r>
              <a:rPr dirty="0" sz="2450" spc="35" b="1">
                <a:solidFill>
                  <a:srgbClr val="403129"/>
                </a:solidFill>
                <a:latin typeface="Arial"/>
                <a:cs typeface="Arial"/>
              </a:rPr>
              <a:t> Proposition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46419" y="1257036"/>
            <a:ext cx="2092325" cy="72644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405"/>
              </a:spcBef>
            </a:pPr>
            <a:r>
              <a:rPr dirty="0" sz="2400" spc="35" b="1">
                <a:solidFill>
                  <a:srgbClr val="403129"/>
                </a:solidFill>
                <a:latin typeface="Arial"/>
                <a:cs typeface="Arial"/>
              </a:rPr>
              <a:t>Customer  </a:t>
            </a:r>
            <a:r>
              <a:rPr dirty="0" sz="2400" spc="5" b="1">
                <a:solidFill>
                  <a:srgbClr val="403129"/>
                </a:solidFill>
                <a:latin typeface="Arial"/>
                <a:cs typeface="Arial"/>
              </a:rPr>
              <a:t>R</a:t>
            </a:r>
            <a:r>
              <a:rPr dirty="0" sz="2400" spc="25" b="1">
                <a:solidFill>
                  <a:srgbClr val="403129"/>
                </a:solidFill>
                <a:latin typeface="Arial"/>
                <a:cs typeface="Arial"/>
              </a:rPr>
              <a:t>e</a:t>
            </a:r>
            <a:r>
              <a:rPr dirty="0" sz="2400" spc="25" b="1">
                <a:solidFill>
                  <a:srgbClr val="403129"/>
                </a:solidFill>
                <a:latin typeface="Arial"/>
                <a:cs typeface="Arial"/>
              </a:rPr>
              <a:t>l</a:t>
            </a:r>
            <a:r>
              <a:rPr dirty="0" sz="2400" spc="215" b="1">
                <a:solidFill>
                  <a:srgbClr val="403129"/>
                </a:solidFill>
                <a:latin typeface="Arial"/>
                <a:cs typeface="Arial"/>
              </a:rPr>
              <a:t>a</a:t>
            </a:r>
            <a:r>
              <a:rPr dirty="0" sz="2400" spc="190" b="1">
                <a:solidFill>
                  <a:srgbClr val="403129"/>
                </a:solidFill>
                <a:latin typeface="Arial"/>
                <a:cs typeface="Arial"/>
              </a:rPr>
              <a:t>t</a:t>
            </a:r>
            <a:r>
              <a:rPr dirty="0" sz="2400" spc="25" b="1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400" spc="20" b="1">
                <a:solidFill>
                  <a:srgbClr val="403129"/>
                </a:solidFill>
                <a:latin typeface="Arial"/>
                <a:cs typeface="Arial"/>
              </a:rPr>
              <a:t>o</a:t>
            </a:r>
            <a:r>
              <a:rPr dirty="0" sz="2400" spc="45" b="1">
                <a:solidFill>
                  <a:srgbClr val="403129"/>
                </a:solidFill>
                <a:latin typeface="Arial"/>
                <a:cs typeface="Arial"/>
              </a:rPr>
              <a:t>n</a:t>
            </a:r>
            <a:r>
              <a:rPr dirty="0" sz="2400" spc="-90" b="1">
                <a:solidFill>
                  <a:srgbClr val="403129"/>
                </a:solidFill>
                <a:latin typeface="Arial"/>
                <a:cs typeface="Arial"/>
              </a:rPr>
              <a:t>s</a:t>
            </a:r>
            <a:r>
              <a:rPr dirty="0" sz="2400" spc="45" b="1">
                <a:solidFill>
                  <a:srgbClr val="403129"/>
                </a:solidFill>
                <a:latin typeface="Arial"/>
                <a:cs typeface="Arial"/>
              </a:rPr>
              <a:t>h</a:t>
            </a:r>
            <a:r>
              <a:rPr dirty="0" sz="2400" spc="25" b="1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400" spc="90" b="1">
                <a:solidFill>
                  <a:srgbClr val="403129"/>
                </a:solidFill>
                <a:latin typeface="Arial"/>
                <a:cs typeface="Arial"/>
              </a:rPr>
              <a:t>p</a:t>
            </a:r>
            <a:r>
              <a:rPr dirty="0" sz="2400" spc="-125" b="1">
                <a:solidFill>
                  <a:srgbClr val="403129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65898" y="1257543"/>
            <a:ext cx="308546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5" b="1">
                <a:solidFill>
                  <a:srgbClr val="403129"/>
                </a:solidFill>
                <a:latin typeface="Arial"/>
                <a:cs typeface="Arial"/>
              </a:rPr>
              <a:t>Customer</a:t>
            </a:r>
            <a:r>
              <a:rPr dirty="0" sz="2400" spc="15" b="1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400" spc="45" b="1">
                <a:solidFill>
                  <a:srgbClr val="403129"/>
                </a:solidFill>
                <a:latin typeface="Arial"/>
                <a:cs typeface="Arial"/>
              </a:rPr>
              <a:t>Segments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805" y="7811965"/>
            <a:ext cx="2266315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5" b="1">
                <a:solidFill>
                  <a:srgbClr val="403129"/>
                </a:solidFill>
                <a:latin typeface="Arial"/>
                <a:cs typeface="Arial"/>
              </a:rPr>
              <a:t>Cost </a:t>
            </a:r>
            <a:r>
              <a:rPr dirty="0" sz="2450" spc="55" b="1">
                <a:solidFill>
                  <a:srgbClr val="403129"/>
                </a:solidFill>
                <a:latin typeface="Arial"/>
                <a:cs typeface="Arial"/>
              </a:rPr>
              <a:t>Structure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5850" y="7792915"/>
            <a:ext cx="272415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15" b="1">
                <a:solidFill>
                  <a:srgbClr val="403129"/>
                </a:solidFill>
                <a:latin typeface="Arial"/>
                <a:cs typeface="Arial"/>
              </a:rPr>
              <a:t>Revenue </a:t>
            </a:r>
            <a:r>
              <a:rPr dirty="0" sz="2450" spc="65" b="1">
                <a:solidFill>
                  <a:srgbClr val="403129"/>
                </a:solidFill>
                <a:latin typeface="Arial"/>
                <a:cs typeface="Arial"/>
              </a:rPr>
              <a:t>Streams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65898" y="1842834"/>
            <a:ext cx="1402715" cy="4178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50" spc="-225">
                <a:solidFill>
                  <a:srgbClr val="403129"/>
                </a:solidFill>
                <a:latin typeface="Arial"/>
                <a:cs typeface="Arial"/>
              </a:rPr>
              <a:t>Age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</a:t>
            </a:r>
            <a:r>
              <a:rPr dirty="0" sz="2550" spc="-45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80">
                <a:solidFill>
                  <a:srgbClr val="403129"/>
                </a:solidFill>
                <a:latin typeface="Arial"/>
                <a:cs typeface="Arial"/>
              </a:rPr>
              <a:t>12-45</a:t>
            </a:r>
            <a:endParaRPr sz="2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65898" y="2573678"/>
            <a:ext cx="2700655" cy="7829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30">
                <a:solidFill>
                  <a:srgbClr val="403129"/>
                </a:solidFill>
                <a:latin typeface="Arial"/>
                <a:cs typeface="Arial"/>
              </a:rPr>
              <a:t>Profession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</a:t>
            </a:r>
            <a:r>
              <a:rPr dirty="0" sz="2550" spc="-5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40">
                <a:solidFill>
                  <a:srgbClr val="403129"/>
                </a:solidFill>
                <a:latin typeface="Arial"/>
                <a:cs typeface="Arial"/>
              </a:rPr>
              <a:t>Students  </a:t>
            </a:r>
            <a:r>
              <a:rPr dirty="0" sz="2550" spc="-15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550" spc="-31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80">
                <a:solidFill>
                  <a:srgbClr val="403129"/>
                </a:solidFill>
                <a:latin typeface="Arial"/>
                <a:cs typeface="Arial"/>
              </a:rPr>
              <a:t>Teacher</a:t>
            </a:r>
            <a:endParaRPr sz="2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65898" y="3669944"/>
            <a:ext cx="2121535" cy="7829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75">
                <a:solidFill>
                  <a:srgbClr val="403129"/>
                </a:solidFill>
                <a:latin typeface="Arial"/>
                <a:cs typeface="Arial"/>
              </a:rPr>
              <a:t>Demography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  </a:t>
            </a:r>
            <a:r>
              <a:rPr dirty="0" sz="2550" spc="-229">
                <a:solidFill>
                  <a:srgbClr val="403129"/>
                </a:solidFill>
                <a:latin typeface="Arial"/>
                <a:cs typeface="Arial"/>
              </a:rPr>
              <a:t>Man </a:t>
            </a:r>
            <a:r>
              <a:rPr dirty="0" sz="2550" spc="-15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550" spc="-44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245">
                <a:solidFill>
                  <a:srgbClr val="403129"/>
                </a:solidFill>
                <a:latin typeface="Arial"/>
                <a:cs typeface="Arial"/>
              </a:rPr>
              <a:t>Woman</a:t>
            </a:r>
            <a:endParaRPr sz="2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65898" y="4766211"/>
            <a:ext cx="2845435" cy="7829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50">
                <a:solidFill>
                  <a:srgbClr val="403129"/>
                </a:solidFill>
                <a:latin typeface="Arial"/>
                <a:cs typeface="Arial"/>
              </a:rPr>
              <a:t>Geography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  </a:t>
            </a:r>
            <a:r>
              <a:rPr dirty="0" sz="2550" spc="-155">
                <a:solidFill>
                  <a:srgbClr val="403129"/>
                </a:solidFill>
                <a:latin typeface="Arial"/>
                <a:cs typeface="Arial"/>
              </a:rPr>
              <a:t>Domiciled </a:t>
            </a:r>
            <a:r>
              <a:rPr dirty="0" sz="2550" spc="-125">
                <a:solidFill>
                  <a:srgbClr val="403129"/>
                </a:solidFill>
                <a:latin typeface="Arial"/>
                <a:cs typeface="Arial"/>
              </a:rPr>
              <a:t>in</a:t>
            </a:r>
            <a:r>
              <a:rPr dirty="0" sz="2550" spc="-53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40">
                <a:solidFill>
                  <a:srgbClr val="403129"/>
                </a:solidFill>
                <a:latin typeface="Arial"/>
                <a:cs typeface="Arial"/>
              </a:rPr>
              <a:t>Indonesia</a:t>
            </a:r>
            <a:endParaRPr sz="2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65898" y="5862476"/>
            <a:ext cx="2141855" cy="18796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55">
                <a:solidFill>
                  <a:srgbClr val="403129"/>
                </a:solidFill>
                <a:latin typeface="Arial"/>
                <a:cs typeface="Arial"/>
              </a:rPr>
              <a:t>Psychography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  </a:t>
            </a:r>
            <a:r>
              <a:rPr dirty="0" sz="2550" spc="-100">
                <a:solidFill>
                  <a:srgbClr val="403129"/>
                </a:solidFill>
                <a:latin typeface="Arial"/>
                <a:cs typeface="Arial"/>
              </a:rPr>
              <a:t>Quality</a:t>
            </a:r>
            <a:r>
              <a:rPr dirty="0" sz="2550" spc="-35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  </a:t>
            </a:r>
            <a:r>
              <a:rPr dirty="0" sz="2550" spc="-165">
                <a:solidFill>
                  <a:srgbClr val="403129"/>
                </a:solidFill>
                <a:latin typeface="Arial"/>
                <a:cs typeface="Arial"/>
              </a:rPr>
              <a:t>Service</a:t>
            </a:r>
            <a:r>
              <a:rPr dirty="0" sz="2550" spc="-34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  </a:t>
            </a:r>
            <a:r>
              <a:rPr dirty="0" sz="2550" spc="-229">
                <a:solidFill>
                  <a:srgbClr val="403129"/>
                </a:solidFill>
                <a:latin typeface="Arial"/>
                <a:cs typeface="Arial"/>
              </a:rPr>
              <a:t>Usage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  </a:t>
            </a:r>
            <a:r>
              <a:rPr dirty="0" sz="2550" spc="-114">
                <a:solidFill>
                  <a:srgbClr val="403129"/>
                </a:solidFill>
                <a:latin typeface="Arial"/>
                <a:cs typeface="Arial"/>
              </a:rPr>
              <a:t>Benefit</a:t>
            </a:r>
            <a:r>
              <a:rPr dirty="0" sz="2550" spc="-34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</a:t>
            </a:r>
            <a:endParaRPr sz="2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65898" y="7689586"/>
            <a:ext cx="2675255" cy="7829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80">
                <a:solidFill>
                  <a:srgbClr val="403129"/>
                </a:solidFill>
                <a:latin typeface="Arial"/>
                <a:cs typeface="Arial"/>
              </a:rPr>
              <a:t>Value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  </a:t>
            </a:r>
            <a:r>
              <a:rPr dirty="0" sz="2550" spc="-65">
                <a:solidFill>
                  <a:srgbClr val="403129"/>
                </a:solidFill>
                <a:latin typeface="Arial"/>
                <a:cs typeface="Arial"/>
              </a:rPr>
              <a:t>Practicality</a:t>
            </a:r>
            <a:r>
              <a:rPr dirty="0" sz="2550" spc="-35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</a:t>
            </a:r>
            <a:endParaRPr sz="2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65898" y="8420430"/>
            <a:ext cx="2317750" cy="4178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50" spc="-114">
                <a:solidFill>
                  <a:srgbClr val="403129"/>
                </a:solidFill>
                <a:latin typeface="Arial"/>
                <a:cs typeface="Arial"/>
              </a:rPr>
              <a:t>Privilege</a:t>
            </a:r>
            <a:r>
              <a:rPr dirty="0" sz="2550" spc="-35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Oriented</a:t>
            </a:r>
            <a:endParaRPr sz="2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65898" y="9151274"/>
            <a:ext cx="2018030" cy="7829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65"/>
              </a:spcBef>
            </a:pPr>
            <a:r>
              <a:rPr dirty="0" sz="2550" spc="-145">
                <a:solidFill>
                  <a:srgbClr val="403129"/>
                </a:solidFill>
                <a:latin typeface="Arial"/>
                <a:cs typeface="Arial"/>
              </a:rPr>
              <a:t>Social </a:t>
            </a:r>
            <a:r>
              <a:rPr dirty="0" sz="2550" spc="-120">
                <a:solidFill>
                  <a:srgbClr val="403129"/>
                </a:solidFill>
                <a:latin typeface="Arial"/>
                <a:cs typeface="Arial"/>
              </a:rPr>
              <a:t>Status </a:t>
            </a:r>
            <a:r>
              <a:rPr dirty="0" sz="2550" spc="-200">
                <a:solidFill>
                  <a:srgbClr val="403129"/>
                </a:solidFill>
                <a:latin typeface="Arial"/>
                <a:cs typeface="Arial"/>
              </a:rPr>
              <a:t>:  </a:t>
            </a:r>
            <a:r>
              <a:rPr dirty="0" sz="2550" spc="-125">
                <a:solidFill>
                  <a:srgbClr val="403129"/>
                </a:solidFill>
                <a:latin typeface="Arial"/>
                <a:cs typeface="Arial"/>
              </a:rPr>
              <a:t>Middle </a:t>
            </a:r>
            <a:r>
              <a:rPr dirty="0" sz="2550" spc="-65">
                <a:solidFill>
                  <a:srgbClr val="403129"/>
                </a:solidFill>
                <a:latin typeface="Arial"/>
                <a:cs typeface="Arial"/>
              </a:rPr>
              <a:t>to</a:t>
            </a:r>
            <a:r>
              <a:rPr dirty="0" sz="2550" spc="-56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550" spc="-175">
                <a:solidFill>
                  <a:srgbClr val="403129"/>
                </a:solidFill>
                <a:latin typeface="Arial"/>
                <a:cs typeface="Arial"/>
              </a:rPr>
              <a:t>Upper</a:t>
            </a:r>
            <a:endParaRPr sz="2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51174" y="2172572"/>
            <a:ext cx="3148965" cy="2625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dirty="0" sz="2250" spc="-170">
                <a:solidFill>
                  <a:srgbClr val="403129"/>
                </a:solidFill>
                <a:latin typeface="Arial"/>
                <a:cs typeface="Arial"/>
              </a:rPr>
              <a:t>Help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Customer </a:t>
            </a:r>
            <a:r>
              <a:rPr dirty="0" sz="2250" spc="-85">
                <a:solidFill>
                  <a:srgbClr val="403129"/>
                </a:solidFill>
                <a:latin typeface="Arial"/>
                <a:cs typeface="Arial"/>
              </a:rPr>
              <a:t>Directly  </a:t>
            </a: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Automated 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250" spc="-41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00">
                <a:solidFill>
                  <a:srgbClr val="403129"/>
                </a:solidFill>
                <a:latin typeface="Arial"/>
                <a:cs typeface="Arial"/>
              </a:rPr>
              <a:t>Self-service  Co-creation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Communities</a:t>
            </a:r>
            <a:endParaRPr sz="2250">
              <a:latin typeface="Arial"/>
              <a:cs typeface="Arial"/>
            </a:endParaRPr>
          </a:p>
          <a:p>
            <a:pPr marL="12700" marR="154940">
              <a:lnSpc>
                <a:spcPct val="108300"/>
              </a:lnSpc>
            </a:pP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Social </a:t>
            </a: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Media </a:t>
            </a:r>
            <a:r>
              <a:rPr dirty="0" sz="2250" spc="-190">
                <a:solidFill>
                  <a:srgbClr val="403129"/>
                </a:solidFill>
                <a:latin typeface="Arial"/>
                <a:cs typeface="Arial"/>
              </a:rPr>
              <a:t>Pages  </a:t>
            </a:r>
            <a:r>
              <a:rPr dirty="0" sz="2250" spc="-185">
                <a:solidFill>
                  <a:srgbClr val="403129"/>
                </a:solidFill>
                <a:latin typeface="Arial"/>
                <a:cs typeface="Arial"/>
              </a:rPr>
              <a:t>Review, </a:t>
            </a: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Ratings,</a:t>
            </a:r>
            <a:r>
              <a:rPr dirty="0" sz="2250" spc="-409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Feedback  </a:t>
            </a:r>
            <a:r>
              <a:rPr dirty="0" sz="2250" spc="-60">
                <a:solidFill>
                  <a:srgbClr val="403129"/>
                </a:solidFill>
                <a:latin typeface="Arial"/>
                <a:cs typeface="Arial"/>
              </a:rPr>
              <a:t>(Participation)</a:t>
            </a:r>
            <a:endParaRPr sz="2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46419" y="5283156"/>
            <a:ext cx="2615565" cy="198501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7145" indent="-5080">
              <a:lnSpc>
                <a:spcPct val="100000"/>
              </a:lnSpc>
              <a:spcBef>
                <a:spcPts val="980"/>
              </a:spcBef>
            </a:pPr>
            <a:r>
              <a:rPr dirty="0" sz="2400" spc="30" b="1">
                <a:solidFill>
                  <a:srgbClr val="403129"/>
                </a:solidFill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  <a:p>
            <a:pPr marL="17145" marR="826135">
              <a:lnSpc>
                <a:spcPct val="100000"/>
              </a:lnSpc>
              <a:spcBef>
                <a:spcPts val="860"/>
              </a:spcBef>
            </a:pPr>
            <a:r>
              <a:rPr dirty="0" sz="2250" spc="-65">
                <a:solidFill>
                  <a:srgbClr val="403129"/>
                </a:solidFill>
                <a:latin typeface="Arial"/>
                <a:cs typeface="Arial"/>
              </a:rPr>
              <a:t>Offline </a:t>
            </a: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Media  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Online </a:t>
            </a: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Media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  </a:t>
            </a:r>
            <a:r>
              <a:rPr dirty="0" sz="2250" spc="-35">
                <a:solidFill>
                  <a:srgbClr val="403129"/>
                </a:solidFill>
                <a:latin typeface="Arial"/>
                <a:cs typeface="Arial"/>
              </a:rPr>
              <a:t>Official</a:t>
            </a:r>
            <a:r>
              <a:rPr dirty="0" sz="2250" spc="-35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05">
                <a:solidFill>
                  <a:srgbClr val="403129"/>
                </a:solidFill>
                <a:latin typeface="Arial"/>
                <a:cs typeface="Arial"/>
              </a:rPr>
              <a:t>website</a:t>
            </a:r>
            <a:endParaRPr sz="22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Social </a:t>
            </a:r>
            <a:r>
              <a:rPr dirty="0" sz="2250" spc="-140">
                <a:solidFill>
                  <a:srgbClr val="403129"/>
                </a:solidFill>
                <a:latin typeface="Arial"/>
                <a:cs typeface="Arial"/>
              </a:rPr>
              <a:t>media</a:t>
            </a:r>
            <a:r>
              <a:rPr dirty="0" sz="2250" spc="-484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85">
                <a:solidFill>
                  <a:srgbClr val="403129"/>
                </a:solidFill>
                <a:latin typeface="Arial"/>
                <a:cs typeface="Arial"/>
              </a:rPr>
              <a:t>Platforms</a:t>
            </a:r>
            <a:endParaRPr sz="2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6791" y="1733698"/>
            <a:ext cx="3248660" cy="56800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290830" indent="34925">
              <a:lnSpc>
                <a:spcPts val="2330"/>
              </a:lnSpc>
              <a:spcBef>
                <a:spcPts val="459"/>
              </a:spcBef>
            </a:pPr>
            <a:r>
              <a:rPr dirty="0" sz="2200" spc="-125">
                <a:solidFill>
                  <a:srgbClr val="403129"/>
                </a:solidFill>
                <a:latin typeface="Arial"/>
                <a:cs typeface="Arial"/>
              </a:rPr>
              <a:t>Designing, </a:t>
            </a:r>
            <a:r>
              <a:rPr dirty="0" sz="2200" spc="-80">
                <a:solidFill>
                  <a:srgbClr val="403129"/>
                </a:solidFill>
                <a:latin typeface="Arial"/>
                <a:cs typeface="Arial"/>
              </a:rPr>
              <a:t>manufacturing 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20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403129"/>
                </a:solidFill>
                <a:latin typeface="Arial"/>
                <a:cs typeface="Arial"/>
              </a:rPr>
              <a:t>delivering</a:t>
            </a:r>
            <a:r>
              <a:rPr dirty="0" sz="2200" spc="-2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403129"/>
                </a:solidFill>
                <a:latin typeface="Arial"/>
                <a:cs typeface="Arial"/>
              </a:rPr>
              <a:t>a</a:t>
            </a:r>
            <a:r>
              <a:rPr dirty="0" sz="220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403129"/>
                </a:solidFill>
                <a:latin typeface="Arial"/>
                <a:cs typeface="Arial"/>
              </a:rPr>
              <a:t>product</a:t>
            </a:r>
            <a:r>
              <a:rPr dirty="0" sz="2200" spc="-26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3129"/>
                </a:solidFill>
                <a:latin typeface="Arial"/>
                <a:cs typeface="Arial"/>
              </a:rPr>
              <a:t>of  </a:t>
            </a:r>
            <a:r>
              <a:rPr dirty="0" sz="2200" spc="-70">
                <a:solidFill>
                  <a:srgbClr val="403129"/>
                </a:solidFill>
                <a:latin typeface="Arial"/>
                <a:cs typeface="Arial"/>
              </a:rPr>
              <a:t>superior </a:t>
            </a:r>
            <a:r>
              <a:rPr dirty="0" sz="2200" spc="-50">
                <a:solidFill>
                  <a:srgbClr val="403129"/>
                </a:solidFill>
                <a:latin typeface="Arial"/>
                <a:cs typeface="Arial"/>
              </a:rPr>
              <a:t>quality,  </a:t>
            </a:r>
            <a:r>
              <a:rPr dirty="0" sz="2200" spc="-185">
                <a:solidFill>
                  <a:srgbClr val="403129"/>
                </a:solidFill>
                <a:latin typeface="Arial"/>
                <a:cs typeface="Arial"/>
              </a:rPr>
              <a:t>Consumer </a:t>
            </a:r>
            <a:r>
              <a:rPr dirty="0" sz="2200" spc="-165">
                <a:solidFill>
                  <a:srgbClr val="403129"/>
                </a:solidFill>
                <a:latin typeface="Arial"/>
                <a:cs typeface="Arial"/>
              </a:rPr>
              <a:t>needs </a:t>
            </a:r>
            <a:r>
              <a:rPr dirty="0" sz="2200" spc="-95">
                <a:solidFill>
                  <a:srgbClr val="403129"/>
                </a:solidFill>
                <a:latin typeface="Arial"/>
                <a:cs typeface="Arial"/>
              </a:rPr>
              <a:t>research,  </a:t>
            </a:r>
            <a:r>
              <a:rPr dirty="0" sz="2200" spc="-105">
                <a:solidFill>
                  <a:srgbClr val="403129"/>
                </a:solidFill>
                <a:latin typeface="Arial"/>
                <a:cs typeface="Arial"/>
              </a:rPr>
              <a:t>technology </a:t>
            </a:r>
            <a:r>
              <a:rPr dirty="0" sz="2200" spc="-100">
                <a:solidFill>
                  <a:srgbClr val="403129"/>
                </a:solidFill>
                <a:latin typeface="Arial"/>
                <a:cs typeface="Arial"/>
              </a:rPr>
              <a:t>research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and  </a:t>
            </a:r>
            <a:r>
              <a:rPr dirty="0" sz="2200" spc="-120">
                <a:solidFill>
                  <a:srgbClr val="403129"/>
                </a:solidFill>
                <a:latin typeface="Arial"/>
                <a:cs typeface="Arial"/>
              </a:rPr>
              <a:t>development,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15"/>
              </a:lnSpc>
            </a:pPr>
            <a:r>
              <a:rPr dirty="0" sz="2200" spc="-120">
                <a:solidFill>
                  <a:srgbClr val="403129"/>
                </a:solidFill>
                <a:latin typeface="Arial"/>
                <a:cs typeface="Arial"/>
              </a:rPr>
              <a:t>Website</a:t>
            </a:r>
            <a:r>
              <a:rPr dirty="0" sz="220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403129"/>
                </a:solidFill>
                <a:latin typeface="Arial"/>
                <a:cs typeface="Arial"/>
              </a:rPr>
              <a:t>development,</a:t>
            </a:r>
            <a:endParaRPr sz="2200">
              <a:latin typeface="Arial"/>
              <a:cs typeface="Arial"/>
            </a:endParaRPr>
          </a:p>
          <a:p>
            <a:pPr marL="12700" marR="624840">
              <a:lnSpc>
                <a:spcPts val="2330"/>
              </a:lnSpc>
              <a:spcBef>
                <a:spcPts val="180"/>
              </a:spcBef>
            </a:pPr>
            <a:r>
              <a:rPr dirty="0" sz="2200" spc="-140">
                <a:solidFill>
                  <a:srgbClr val="403129"/>
                </a:solidFill>
                <a:latin typeface="Arial"/>
                <a:cs typeface="Arial"/>
              </a:rPr>
              <a:t>Service </a:t>
            </a:r>
            <a:r>
              <a:rPr dirty="0" sz="2200" spc="-120">
                <a:solidFill>
                  <a:srgbClr val="403129"/>
                </a:solidFill>
                <a:latin typeface="Arial"/>
                <a:cs typeface="Arial"/>
              </a:rPr>
              <a:t>Features,  </a:t>
            </a:r>
            <a:r>
              <a:rPr dirty="0" sz="2200" spc="-125">
                <a:solidFill>
                  <a:srgbClr val="403129"/>
                </a:solidFill>
                <a:latin typeface="Arial"/>
                <a:cs typeface="Arial"/>
              </a:rPr>
              <a:t>Finding </a:t>
            </a:r>
            <a:r>
              <a:rPr dirty="0" sz="2200" spc="-204">
                <a:solidFill>
                  <a:srgbClr val="403129"/>
                </a:solidFill>
                <a:latin typeface="Arial"/>
                <a:cs typeface="Arial"/>
              </a:rPr>
              <a:t>new </a:t>
            </a:r>
            <a:r>
              <a:rPr dirty="0" sz="2200" spc="-90">
                <a:solidFill>
                  <a:srgbClr val="403129"/>
                </a:solidFill>
                <a:latin typeface="Arial"/>
                <a:cs typeface="Arial"/>
              </a:rPr>
              <a:t>solutions</a:t>
            </a:r>
            <a:r>
              <a:rPr dirty="0" sz="2200" spc="-4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403129"/>
                </a:solidFill>
                <a:latin typeface="Arial"/>
                <a:cs typeface="Arial"/>
              </a:rPr>
              <a:t>to  </a:t>
            </a:r>
            <a:r>
              <a:rPr dirty="0" sz="2200" spc="-65">
                <a:solidFill>
                  <a:srgbClr val="403129"/>
                </a:solidFill>
                <a:latin typeface="Arial"/>
                <a:cs typeface="Arial"/>
              </a:rPr>
              <a:t>individual </a:t>
            </a:r>
            <a:r>
              <a:rPr dirty="0" sz="2200" spc="-110">
                <a:solidFill>
                  <a:srgbClr val="403129"/>
                </a:solidFill>
                <a:latin typeface="Arial"/>
                <a:cs typeface="Arial"/>
              </a:rPr>
              <a:t>problems  </a:t>
            </a:r>
            <a:r>
              <a:rPr dirty="0" sz="2200" spc="-85">
                <a:solidFill>
                  <a:srgbClr val="403129"/>
                </a:solidFill>
                <a:latin typeface="Arial"/>
                <a:cs typeface="Arial"/>
              </a:rPr>
              <a:t>faced </a:t>
            </a:r>
            <a:r>
              <a:rPr dirty="0" sz="2200" spc="-135">
                <a:solidFill>
                  <a:srgbClr val="403129"/>
                </a:solidFill>
                <a:latin typeface="Arial"/>
                <a:cs typeface="Arial"/>
              </a:rPr>
              <a:t>by</a:t>
            </a:r>
            <a:r>
              <a:rPr dirty="0" sz="2200" spc="-459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403129"/>
                </a:solidFill>
                <a:latin typeface="Arial"/>
                <a:cs typeface="Arial"/>
              </a:rPr>
              <a:t>customers,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2200" spc="-140">
                <a:solidFill>
                  <a:srgbClr val="403129"/>
                </a:solidFill>
                <a:latin typeface="Arial"/>
                <a:cs typeface="Arial"/>
              </a:rPr>
              <a:t>Online</a:t>
            </a:r>
            <a:r>
              <a:rPr dirty="0" sz="220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200" spc="-2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403129"/>
                </a:solidFill>
                <a:latin typeface="Arial"/>
                <a:cs typeface="Arial"/>
              </a:rPr>
              <a:t>Offline</a:t>
            </a:r>
            <a:r>
              <a:rPr dirty="0" sz="220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403129"/>
                </a:solidFill>
                <a:latin typeface="Arial"/>
                <a:cs typeface="Arial"/>
              </a:rPr>
              <a:t>Marketing,</a:t>
            </a:r>
            <a:endParaRPr sz="2200">
              <a:latin typeface="Arial"/>
              <a:cs typeface="Arial"/>
            </a:endParaRPr>
          </a:p>
          <a:p>
            <a:pPr marL="12700" marR="440690">
              <a:lnSpc>
                <a:spcPts val="2330"/>
              </a:lnSpc>
              <a:spcBef>
                <a:spcPts val="175"/>
              </a:spcBef>
            </a:pPr>
            <a:r>
              <a:rPr dirty="0" sz="2200" spc="-95">
                <a:solidFill>
                  <a:srgbClr val="403129"/>
                </a:solidFill>
                <a:latin typeface="Arial"/>
                <a:cs typeface="Arial"/>
              </a:rPr>
              <a:t>Creating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200" spc="-50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403129"/>
                </a:solidFill>
                <a:latin typeface="Arial"/>
                <a:cs typeface="Arial"/>
              </a:rPr>
              <a:t>maintaining  </a:t>
            </a:r>
            <a:r>
              <a:rPr dirty="0" sz="2200" spc="-50">
                <a:solidFill>
                  <a:srgbClr val="403129"/>
                </a:solidFill>
                <a:latin typeface="Arial"/>
                <a:cs typeface="Arial"/>
              </a:rPr>
              <a:t>platforms,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2200" spc="-80">
                <a:solidFill>
                  <a:srgbClr val="403129"/>
                </a:solidFill>
                <a:latin typeface="Arial"/>
                <a:cs typeface="Arial"/>
              </a:rPr>
              <a:t>Maintaining</a:t>
            </a:r>
            <a:r>
              <a:rPr dirty="0" sz="220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403129"/>
                </a:solidFill>
                <a:latin typeface="Arial"/>
                <a:cs typeface="Arial"/>
              </a:rPr>
              <a:t>relationships</a:t>
            </a:r>
            <a:endParaRPr sz="2200">
              <a:latin typeface="Arial"/>
              <a:cs typeface="Arial"/>
            </a:endParaRPr>
          </a:p>
          <a:p>
            <a:pPr marL="12700" marR="586740">
              <a:lnSpc>
                <a:spcPts val="2330"/>
              </a:lnSpc>
              <a:spcBef>
                <a:spcPts val="180"/>
              </a:spcBef>
            </a:pPr>
            <a:r>
              <a:rPr dirty="0" sz="2200" spc="-75">
                <a:solidFill>
                  <a:srgbClr val="403129"/>
                </a:solidFill>
                <a:latin typeface="Arial"/>
                <a:cs typeface="Arial"/>
              </a:rPr>
              <a:t>with </a:t>
            </a:r>
            <a:r>
              <a:rPr dirty="0" sz="2200" spc="-114">
                <a:solidFill>
                  <a:srgbClr val="403129"/>
                </a:solidFill>
                <a:latin typeface="Arial"/>
                <a:cs typeface="Arial"/>
              </a:rPr>
              <a:t>customers,  Evaluation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and</a:t>
            </a:r>
            <a:r>
              <a:rPr dirty="0" sz="2200" spc="-4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403129"/>
                </a:solidFill>
                <a:latin typeface="Arial"/>
                <a:cs typeface="Arial"/>
              </a:rPr>
              <a:t>business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2200" spc="-5">
                <a:solidFill>
                  <a:srgbClr val="403129"/>
                </a:solidFill>
                <a:latin typeface="Arial"/>
                <a:cs typeface="Arial"/>
              </a:rPr>
              <a:t>/brand</a:t>
            </a:r>
            <a:r>
              <a:rPr dirty="0" sz="220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00" spc="-125">
                <a:solidFill>
                  <a:srgbClr val="403129"/>
                </a:solidFill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85"/>
              </a:lnSpc>
            </a:pPr>
            <a:r>
              <a:rPr dirty="0" sz="2200" spc="-60">
                <a:solidFill>
                  <a:srgbClr val="403129"/>
                </a:solidFill>
                <a:latin typeface="Arial"/>
                <a:cs typeface="Arial"/>
              </a:rPr>
              <a:t>opportunities.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1945" y="1603139"/>
            <a:ext cx="3101975" cy="1930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29895">
              <a:lnSpc>
                <a:spcPct val="138900"/>
              </a:lnSpc>
              <a:spcBef>
                <a:spcPts val="90"/>
              </a:spcBef>
            </a:pPr>
            <a:r>
              <a:rPr dirty="0" sz="2250" spc="-150">
                <a:solidFill>
                  <a:srgbClr val="403129"/>
                </a:solidFill>
                <a:latin typeface="Arial"/>
                <a:cs typeface="Arial"/>
              </a:rPr>
              <a:t>Government 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Partnership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</a:t>
            </a:r>
            <a:r>
              <a:rPr dirty="0" sz="2250" spc="-4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Customer,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dirty="0" sz="2250" spc="-245">
                <a:solidFill>
                  <a:srgbClr val="403129"/>
                </a:solidFill>
                <a:latin typeface="Arial"/>
                <a:cs typeface="Arial"/>
              </a:rPr>
              <a:t>Team </a:t>
            </a: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Sponsors,</a:t>
            </a:r>
            <a:r>
              <a:rPr dirty="0" sz="2250" spc="-31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00">
                <a:solidFill>
                  <a:srgbClr val="403129"/>
                </a:solidFill>
                <a:latin typeface="Arial"/>
                <a:cs typeface="Arial"/>
              </a:rPr>
              <a:t>Investors</a:t>
            </a: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69400"/>
              </a:lnSpc>
              <a:spcBef>
                <a:spcPts val="1880"/>
              </a:spcBef>
            </a:pPr>
            <a:r>
              <a:rPr dirty="0" sz="2250" spc="-80">
                <a:solidFill>
                  <a:srgbClr val="403129"/>
                </a:solidFill>
                <a:latin typeface="Arial"/>
                <a:cs typeface="Arial"/>
              </a:rPr>
              <a:t>Advertising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</a:t>
            </a:r>
            <a:r>
              <a:rPr dirty="0" sz="2250" spc="-50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TV-Production  and 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Online</a:t>
            </a:r>
            <a:r>
              <a:rPr dirty="0" sz="2250" spc="-42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85">
                <a:solidFill>
                  <a:srgbClr val="403129"/>
                </a:solidFill>
                <a:latin typeface="Arial"/>
                <a:cs typeface="Arial"/>
              </a:rPr>
              <a:t>Platforms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1945" y="4098495"/>
            <a:ext cx="2576830" cy="318706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7465" marR="5080" indent="-25400">
              <a:lnSpc>
                <a:spcPct val="93200"/>
              </a:lnSpc>
              <a:spcBef>
                <a:spcPts val="300"/>
              </a:spcBef>
            </a:pPr>
            <a:r>
              <a:rPr dirty="0" sz="2450" spc="-20" b="1">
                <a:solidFill>
                  <a:srgbClr val="403129"/>
                </a:solidFill>
                <a:latin typeface="Arial"/>
                <a:cs typeface="Arial"/>
              </a:rPr>
              <a:t>Key Resources  </a:t>
            </a:r>
            <a:r>
              <a:rPr dirty="0" sz="2250" spc="-80">
                <a:solidFill>
                  <a:srgbClr val="403129"/>
                </a:solidFill>
                <a:latin typeface="Arial"/>
                <a:cs typeface="Arial"/>
              </a:rPr>
              <a:t>Industry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Knowledge  </a:t>
            </a:r>
            <a:r>
              <a:rPr dirty="0" sz="2250" spc="-229">
                <a:solidFill>
                  <a:srgbClr val="403129"/>
                </a:solidFill>
                <a:latin typeface="Arial"/>
                <a:cs typeface="Arial"/>
              </a:rPr>
              <a:t>Human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 </a:t>
            </a:r>
            <a:r>
              <a:rPr dirty="0" sz="2250" spc="-245">
                <a:solidFill>
                  <a:srgbClr val="403129"/>
                </a:solidFill>
                <a:latin typeface="Arial"/>
                <a:cs typeface="Arial"/>
              </a:rPr>
              <a:t>Team </a:t>
            </a:r>
            <a:r>
              <a:rPr dirty="0" sz="2250" spc="-310">
                <a:solidFill>
                  <a:srgbClr val="403129"/>
                </a:solidFill>
                <a:latin typeface="Arial"/>
                <a:cs typeface="Arial"/>
              </a:rPr>
              <a:t>R&amp;D 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Software</a:t>
            </a:r>
            <a:r>
              <a:rPr dirty="0" sz="2250" spc="-2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Engineer</a:t>
            </a:r>
            <a:endParaRPr sz="2250">
              <a:latin typeface="Arial"/>
              <a:cs typeface="Arial"/>
            </a:endParaRPr>
          </a:p>
          <a:p>
            <a:pPr marL="37465" marR="5080">
              <a:lnSpc>
                <a:spcPts val="2400"/>
              </a:lnSpc>
              <a:spcBef>
                <a:spcPts val="30"/>
              </a:spcBef>
            </a:pPr>
            <a:r>
              <a:rPr dirty="0" sz="2250" spc="-165">
                <a:solidFill>
                  <a:srgbClr val="403129"/>
                </a:solidFill>
                <a:latin typeface="Arial"/>
                <a:cs typeface="Arial"/>
              </a:rPr>
              <a:t>Business</a:t>
            </a:r>
            <a:r>
              <a:rPr dirty="0" sz="2250" spc="-31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50">
                <a:solidFill>
                  <a:srgbClr val="403129"/>
                </a:solidFill>
                <a:latin typeface="Arial"/>
                <a:cs typeface="Arial"/>
              </a:rPr>
              <a:t>Management  Executives</a:t>
            </a:r>
            <a:endParaRPr sz="2250">
              <a:latin typeface="Arial"/>
              <a:cs typeface="Arial"/>
            </a:endParaRPr>
          </a:p>
          <a:p>
            <a:pPr marL="37465" marR="355600">
              <a:lnSpc>
                <a:spcPts val="2400"/>
              </a:lnSpc>
            </a:pPr>
            <a:r>
              <a:rPr dirty="0" sz="2250" spc="-190">
                <a:solidFill>
                  <a:srgbClr val="403129"/>
                </a:solidFill>
                <a:latin typeface="Arial"/>
                <a:cs typeface="Arial"/>
              </a:rPr>
              <a:t>Employees  </a:t>
            </a:r>
            <a:r>
              <a:rPr dirty="0" sz="2250" spc="-114">
                <a:solidFill>
                  <a:srgbClr val="403129"/>
                </a:solidFill>
                <a:latin typeface="Arial"/>
                <a:cs typeface="Arial"/>
              </a:rPr>
              <a:t>Financial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 </a:t>
            </a:r>
            <a:r>
              <a:rPr dirty="0" sz="2250" spc="-220">
                <a:solidFill>
                  <a:srgbClr val="403129"/>
                </a:solidFill>
                <a:latin typeface="Arial"/>
                <a:cs typeface="Arial"/>
              </a:rPr>
              <a:t>Cash  </a:t>
            </a:r>
            <a:r>
              <a:rPr dirty="0" sz="2250" spc="-70">
                <a:solidFill>
                  <a:srgbClr val="403129"/>
                </a:solidFill>
                <a:latin typeface="Arial"/>
                <a:cs typeface="Arial"/>
              </a:rPr>
              <a:t>Intellectual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:</a:t>
            </a:r>
            <a:r>
              <a:rPr dirty="0" sz="2250" spc="-50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14">
                <a:solidFill>
                  <a:srgbClr val="403129"/>
                </a:solidFill>
                <a:latin typeface="Arial"/>
                <a:cs typeface="Arial"/>
              </a:rPr>
              <a:t>Brand,</a:t>
            </a:r>
            <a:endParaRPr sz="2250">
              <a:latin typeface="Arial"/>
              <a:cs typeface="Arial"/>
            </a:endParaRPr>
          </a:p>
          <a:p>
            <a:pPr marL="37465">
              <a:lnSpc>
                <a:spcPts val="2370"/>
              </a:lnSpc>
            </a:pPr>
            <a:r>
              <a:rPr dirty="0" sz="2250" spc="-110">
                <a:solidFill>
                  <a:srgbClr val="403129"/>
                </a:solidFill>
                <a:latin typeface="Arial"/>
                <a:cs typeface="Arial"/>
              </a:rPr>
              <a:t>Patents,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&amp;</a:t>
            </a:r>
            <a:r>
              <a:rPr dirty="0" sz="2250" spc="-45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95">
                <a:solidFill>
                  <a:srgbClr val="403129"/>
                </a:solidFill>
                <a:latin typeface="Arial"/>
                <a:cs typeface="Arial"/>
              </a:rPr>
              <a:t>Copyright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77607" y="1852182"/>
            <a:ext cx="3056890" cy="55549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1413510">
              <a:lnSpc>
                <a:spcPts val="2550"/>
              </a:lnSpc>
              <a:spcBef>
                <a:spcPts val="340"/>
              </a:spcBef>
            </a:pPr>
            <a:r>
              <a:rPr dirty="0" sz="2250" spc="-80">
                <a:solidFill>
                  <a:srgbClr val="403129"/>
                </a:solidFill>
                <a:latin typeface="Arial"/>
                <a:cs typeface="Arial"/>
              </a:rPr>
              <a:t>Deforestation  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Go 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Green  Convenience  </a:t>
            </a:r>
            <a:r>
              <a:rPr dirty="0" sz="2250" spc="-420">
                <a:solidFill>
                  <a:srgbClr val="403129"/>
                </a:solidFill>
                <a:latin typeface="Arial"/>
                <a:cs typeface="Arial"/>
              </a:rPr>
              <a:t>C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u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s</a:t>
            </a:r>
            <a:r>
              <a:rPr dirty="0" sz="2250" spc="95">
                <a:solidFill>
                  <a:srgbClr val="403129"/>
                </a:solidFill>
                <a:latin typeface="Arial"/>
                <a:cs typeface="Arial"/>
              </a:rPr>
              <a:t>t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o</a:t>
            </a:r>
            <a:r>
              <a:rPr dirty="0" sz="2250" spc="-305">
                <a:solidFill>
                  <a:srgbClr val="403129"/>
                </a:solidFill>
                <a:latin typeface="Arial"/>
                <a:cs typeface="Arial"/>
              </a:rPr>
              <a:t>m</a:t>
            </a:r>
            <a:r>
              <a:rPr dirty="0" sz="2250" spc="25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z</a:t>
            </a:r>
            <a:r>
              <a:rPr dirty="0" sz="2250" spc="-75">
                <a:solidFill>
                  <a:srgbClr val="403129"/>
                </a:solidFill>
                <a:latin typeface="Arial"/>
                <a:cs typeface="Arial"/>
              </a:rPr>
              <a:t>a</a:t>
            </a:r>
            <a:r>
              <a:rPr dirty="0" sz="2250" spc="95">
                <a:solidFill>
                  <a:srgbClr val="403129"/>
                </a:solidFill>
                <a:latin typeface="Arial"/>
                <a:cs typeface="Arial"/>
              </a:rPr>
              <a:t>t</a:t>
            </a:r>
            <a:r>
              <a:rPr dirty="0" sz="2250" spc="25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o</a:t>
            </a:r>
            <a:r>
              <a:rPr dirty="0" sz="2250" spc="-235">
                <a:solidFill>
                  <a:srgbClr val="403129"/>
                </a:solidFill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  <a:p>
            <a:pPr marL="12700" marR="5080">
              <a:lnSpc>
                <a:spcPts val="2550"/>
              </a:lnSpc>
            </a:pP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Savings </a:t>
            </a:r>
            <a:r>
              <a:rPr dirty="0" sz="2250" spc="-185">
                <a:solidFill>
                  <a:srgbClr val="403129"/>
                </a:solidFill>
                <a:latin typeface="Arial"/>
                <a:cs typeface="Arial"/>
              </a:rPr>
              <a:t>on </a:t>
            </a:r>
            <a:r>
              <a:rPr dirty="0" sz="2250" spc="-100">
                <a:solidFill>
                  <a:srgbClr val="403129"/>
                </a:solidFill>
                <a:latin typeface="Arial"/>
                <a:cs typeface="Arial"/>
              </a:rPr>
              <a:t>education</a:t>
            </a:r>
            <a:r>
              <a:rPr dirty="0" sz="2250" spc="-51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10">
                <a:solidFill>
                  <a:srgbClr val="403129"/>
                </a:solidFill>
                <a:latin typeface="Arial"/>
                <a:cs typeface="Arial"/>
              </a:rPr>
              <a:t>costs  </a:t>
            </a:r>
            <a:r>
              <a:rPr dirty="0" sz="2250" spc="-114">
                <a:solidFill>
                  <a:srgbClr val="403129"/>
                </a:solidFill>
                <a:latin typeface="Arial"/>
                <a:cs typeface="Arial"/>
              </a:rPr>
              <a:t>Learning </a:t>
            </a:r>
            <a:r>
              <a:rPr dirty="0" sz="2250" spc="-185">
                <a:solidFill>
                  <a:srgbClr val="403129"/>
                </a:solidFill>
                <a:latin typeface="Arial"/>
                <a:cs typeface="Arial"/>
              </a:rPr>
              <a:t>become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more  </a:t>
            </a:r>
            <a:r>
              <a:rPr dirty="0" sz="2250" spc="-65">
                <a:solidFill>
                  <a:srgbClr val="403129"/>
                </a:solidFill>
                <a:latin typeface="Arial"/>
                <a:cs typeface="Arial"/>
              </a:rPr>
              <a:t>effective</a:t>
            </a:r>
            <a:endParaRPr sz="2250">
              <a:latin typeface="Arial"/>
              <a:cs typeface="Arial"/>
            </a:endParaRPr>
          </a:p>
          <a:p>
            <a:pPr marL="12700" marR="396240">
              <a:lnSpc>
                <a:spcPts val="2550"/>
              </a:lnSpc>
            </a:pPr>
            <a:r>
              <a:rPr dirty="0" sz="2250" spc="-185">
                <a:solidFill>
                  <a:srgbClr val="403129"/>
                </a:solidFill>
                <a:latin typeface="Arial"/>
                <a:cs typeface="Arial"/>
              </a:rPr>
              <a:t>Long</a:t>
            </a:r>
            <a:r>
              <a:rPr dirty="0" sz="2250" spc="-29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usage</a:t>
            </a:r>
            <a:r>
              <a:rPr dirty="0" sz="2250" spc="-29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10">
                <a:solidFill>
                  <a:srgbClr val="403129"/>
                </a:solidFill>
                <a:latin typeface="Arial"/>
                <a:cs typeface="Arial"/>
              </a:rPr>
              <a:t>time</a:t>
            </a:r>
            <a:r>
              <a:rPr dirty="0" sz="2250" spc="-29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(Power 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can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45">
                <a:solidFill>
                  <a:srgbClr val="403129"/>
                </a:solidFill>
                <a:latin typeface="Arial"/>
                <a:cs typeface="Arial"/>
              </a:rPr>
              <a:t>last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up</a:t>
            </a:r>
            <a:r>
              <a:rPr dirty="0" sz="2250" spc="-2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403129"/>
                </a:solidFill>
                <a:latin typeface="Arial"/>
                <a:cs typeface="Arial"/>
              </a:rPr>
              <a:t>to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36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10">
                <a:solidFill>
                  <a:srgbClr val="403129"/>
                </a:solidFill>
                <a:latin typeface="Arial"/>
                <a:cs typeface="Arial"/>
              </a:rPr>
              <a:t>hours)  </a:t>
            </a:r>
            <a:r>
              <a:rPr dirty="0" sz="2250" spc="-50">
                <a:solidFill>
                  <a:srgbClr val="403129"/>
                </a:solidFill>
                <a:latin typeface="Arial"/>
                <a:cs typeface="Arial"/>
              </a:rPr>
              <a:t>Affordable </a:t>
            </a:r>
            <a:r>
              <a:rPr dirty="0" sz="2250" spc="-75">
                <a:solidFill>
                  <a:srgbClr val="403129"/>
                </a:solidFill>
                <a:latin typeface="Arial"/>
                <a:cs typeface="Arial"/>
              </a:rPr>
              <a:t>price  </a:t>
            </a:r>
            <a:r>
              <a:rPr dirty="0" sz="2250" spc="-150">
                <a:solidFill>
                  <a:srgbClr val="403129"/>
                </a:solidFill>
                <a:latin typeface="Arial"/>
                <a:cs typeface="Arial"/>
              </a:rPr>
              <a:t>Advanced </a:t>
            </a:r>
            <a:r>
              <a:rPr dirty="0" sz="2250" spc="-65">
                <a:solidFill>
                  <a:srgbClr val="403129"/>
                </a:solidFill>
                <a:latin typeface="Arial"/>
                <a:cs typeface="Arial"/>
              </a:rPr>
              <a:t>features  </a:t>
            </a:r>
            <a:r>
              <a:rPr dirty="0" sz="2250" spc="-70">
                <a:solidFill>
                  <a:srgbClr val="403129"/>
                </a:solidFill>
                <a:latin typeface="Arial"/>
                <a:cs typeface="Arial"/>
              </a:rPr>
              <a:t>Practically </a:t>
            </a:r>
            <a:r>
              <a:rPr dirty="0" sz="2250" spc="-50">
                <a:solidFill>
                  <a:srgbClr val="403129"/>
                </a:solidFill>
                <a:latin typeface="Arial"/>
                <a:cs typeface="Arial"/>
              </a:rPr>
              <a:t>carried 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and  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used </a:t>
            </a: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anywhere </a:t>
            </a:r>
            <a:r>
              <a:rPr dirty="0" sz="2250" spc="-60">
                <a:solidFill>
                  <a:srgbClr val="403129"/>
                </a:solidFill>
                <a:latin typeface="Arial"/>
                <a:cs typeface="Arial"/>
              </a:rPr>
              <a:t>large  </a:t>
            </a:r>
            <a:r>
              <a:rPr dirty="0" sz="2250" spc="-75">
                <a:solidFill>
                  <a:srgbClr val="403129"/>
                </a:solidFill>
                <a:latin typeface="Arial"/>
                <a:cs typeface="Arial"/>
              </a:rPr>
              <a:t>storage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415"/>
              </a:lnSpc>
            </a:pP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Paperless</a:t>
            </a:r>
            <a:endParaRPr sz="2250">
              <a:latin typeface="Arial"/>
              <a:cs typeface="Arial"/>
            </a:endParaRPr>
          </a:p>
          <a:p>
            <a:pPr marL="12700" marR="985519">
              <a:lnSpc>
                <a:spcPts val="2550"/>
              </a:lnSpc>
              <a:spcBef>
                <a:spcPts val="135"/>
              </a:spcBef>
            </a:pP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Simple </a:t>
            </a:r>
            <a:r>
              <a:rPr dirty="0" sz="2250" spc="-190">
                <a:solidFill>
                  <a:srgbClr val="403129"/>
                </a:solidFill>
                <a:latin typeface="Arial"/>
                <a:cs typeface="Arial"/>
              </a:rPr>
              <a:t>Way </a:t>
            </a:r>
            <a:r>
              <a:rPr dirty="0" sz="2250" spc="-55">
                <a:solidFill>
                  <a:srgbClr val="403129"/>
                </a:solidFill>
                <a:latin typeface="Arial"/>
                <a:cs typeface="Arial"/>
              </a:rPr>
              <a:t>to</a:t>
            </a:r>
            <a:r>
              <a:rPr dirty="0" sz="2250" spc="-50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280">
                <a:solidFill>
                  <a:srgbClr val="403129"/>
                </a:solidFill>
                <a:latin typeface="Arial"/>
                <a:cs typeface="Arial"/>
              </a:rPr>
              <a:t>Use  </a:t>
            </a:r>
            <a:r>
              <a:rPr dirty="0" sz="2250" spc="-170">
                <a:solidFill>
                  <a:srgbClr val="403129"/>
                </a:solidFill>
                <a:latin typeface="Arial"/>
                <a:cs typeface="Arial"/>
              </a:rPr>
              <a:t>Using</a:t>
            </a:r>
            <a:r>
              <a:rPr dirty="0" sz="2250" spc="-29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50">
                <a:solidFill>
                  <a:srgbClr val="403129"/>
                </a:solidFill>
                <a:latin typeface="Arial"/>
                <a:cs typeface="Arial"/>
              </a:rPr>
              <a:t>a</a:t>
            </a:r>
            <a:r>
              <a:rPr dirty="0" sz="2250" spc="-2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403129"/>
                </a:solidFill>
                <a:latin typeface="Arial"/>
                <a:cs typeface="Arial"/>
              </a:rPr>
              <a:t>digital</a:t>
            </a:r>
            <a:r>
              <a:rPr dirty="0" sz="2250" spc="-2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65">
                <a:solidFill>
                  <a:srgbClr val="403129"/>
                </a:solidFill>
                <a:latin typeface="Arial"/>
                <a:cs typeface="Arial"/>
              </a:rPr>
              <a:t>pen</a:t>
            </a:r>
            <a:endParaRPr sz="2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1664" y="8355979"/>
            <a:ext cx="3174365" cy="16687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989330">
              <a:lnSpc>
                <a:spcPts val="2550"/>
              </a:lnSpc>
              <a:spcBef>
                <a:spcPts val="340"/>
              </a:spcBef>
            </a:pPr>
            <a:r>
              <a:rPr dirty="0" sz="2250" spc="-80">
                <a:solidFill>
                  <a:srgbClr val="403129"/>
                </a:solidFill>
                <a:latin typeface="Arial"/>
                <a:cs typeface="Arial"/>
              </a:rPr>
              <a:t>Marketing </a:t>
            </a:r>
            <a:r>
              <a:rPr dirty="0" sz="2250" spc="-170">
                <a:solidFill>
                  <a:srgbClr val="403129"/>
                </a:solidFill>
                <a:latin typeface="Arial"/>
                <a:cs typeface="Arial"/>
              </a:rPr>
              <a:t>Cost  </a:t>
            </a:r>
            <a:r>
              <a:rPr dirty="0" sz="2250" spc="-114">
                <a:solidFill>
                  <a:srgbClr val="403129"/>
                </a:solidFill>
                <a:latin typeface="Arial"/>
                <a:cs typeface="Arial"/>
              </a:rPr>
              <a:t>Labor </a:t>
            </a:r>
            <a:r>
              <a:rPr dirty="0" sz="2250" spc="-170">
                <a:solidFill>
                  <a:srgbClr val="403129"/>
                </a:solidFill>
                <a:latin typeface="Arial"/>
                <a:cs typeface="Arial"/>
              </a:rPr>
              <a:t>Cost</a:t>
            </a:r>
            <a:r>
              <a:rPr dirty="0" sz="2250" spc="-4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95">
                <a:solidFill>
                  <a:srgbClr val="403129"/>
                </a:solidFill>
                <a:latin typeface="Arial"/>
                <a:cs typeface="Arial"/>
              </a:rPr>
              <a:t>(Salary)</a:t>
            </a:r>
            <a:endParaRPr sz="2250">
              <a:latin typeface="Arial"/>
              <a:cs typeface="Arial"/>
            </a:endParaRPr>
          </a:p>
          <a:p>
            <a:pPr marL="12700" marR="5080">
              <a:lnSpc>
                <a:spcPts val="2550"/>
              </a:lnSpc>
            </a:pPr>
            <a:r>
              <a:rPr dirty="0" sz="2250" spc="-105">
                <a:solidFill>
                  <a:srgbClr val="403129"/>
                </a:solidFill>
                <a:latin typeface="Arial"/>
                <a:cs typeface="Arial"/>
              </a:rPr>
              <a:t>Production</a:t>
            </a:r>
            <a:r>
              <a:rPr dirty="0" sz="2250" spc="-2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280">
                <a:solidFill>
                  <a:srgbClr val="403129"/>
                </a:solidFill>
                <a:latin typeface="Arial"/>
                <a:cs typeface="Arial"/>
              </a:rPr>
              <a:t>/</a:t>
            </a:r>
            <a:r>
              <a:rPr dirty="0" sz="2250" spc="-2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Operation</a:t>
            </a:r>
            <a:r>
              <a:rPr dirty="0" sz="2250" spc="-29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70">
                <a:solidFill>
                  <a:srgbClr val="403129"/>
                </a:solidFill>
                <a:latin typeface="Arial"/>
                <a:cs typeface="Arial"/>
              </a:rPr>
              <a:t>Cost  </a:t>
            </a:r>
            <a:r>
              <a:rPr dirty="0" sz="2250" spc="-85">
                <a:solidFill>
                  <a:srgbClr val="403129"/>
                </a:solidFill>
                <a:latin typeface="Arial"/>
                <a:cs typeface="Arial"/>
              </a:rPr>
              <a:t>Offices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490"/>
              </a:lnSpc>
            </a:pP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Software</a:t>
            </a:r>
            <a:r>
              <a:rPr dirty="0" sz="2250" spc="-27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30">
                <a:solidFill>
                  <a:srgbClr val="403129"/>
                </a:solidFill>
                <a:latin typeface="Arial"/>
                <a:cs typeface="Arial"/>
              </a:rPr>
              <a:t>Engineering</a:t>
            </a:r>
            <a:endParaRPr sz="2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87901" y="8361374"/>
            <a:ext cx="1612265" cy="1021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340"/>
              </a:spcBef>
            </a:pPr>
            <a:r>
              <a:rPr dirty="0" sz="2250" spc="-135">
                <a:solidFill>
                  <a:srgbClr val="403129"/>
                </a:solidFill>
                <a:latin typeface="Arial"/>
                <a:cs typeface="Arial"/>
              </a:rPr>
              <a:t>Licensing</a:t>
            </a:r>
            <a:r>
              <a:rPr dirty="0" sz="2250" spc="-32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fees  </a:t>
            </a:r>
            <a:r>
              <a:rPr dirty="0" sz="2250" spc="-100">
                <a:solidFill>
                  <a:srgbClr val="403129"/>
                </a:solidFill>
                <a:latin typeface="Arial"/>
                <a:cs typeface="Arial"/>
              </a:rPr>
              <a:t>Copyrights  </a:t>
            </a:r>
            <a:r>
              <a:rPr dirty="0" sz="2250" spc="-140">
                <a:solidFill>
                  <a:srgbClr val="403129"/>
                </a:solidFill>
                <a:latin typeface="Arial"/>
                <a:cs typeface="Arial"/>
              </a:rPr>
              <a:t>Legal</a:t>
            </a:r>
            <a:endParaRPr sz="2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5850" y="8355979"/>
            <a:ext cx="4551680" cy="16687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2847340">
              <a:lnSpc>
                <a:spcPts val="2550"/>
              </a:lnSpc>
              <a:spcBef>
                <a:spcPts val="340"/>
              </a:spcBef>
            </a:pP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Sponsoring  </a:t>
            </a:r>
            <a:r>
              <a:rPr dirty="0" sz="2250" spc="-80">
                <a:solidFill>
                  <a:srgbClr val="403129"/>
                </a:solidFill>
                <a:latin typeface="Arial"/>
                <a:cs typeface="Arial"/>
              </a:rPr>
              <a:t>Advertising  </a:t>
            </a:r>
            <a:r>
              <a:rPr dirty="0" sz="2250" spc="-275">
                <a:solidFill>
                  <a:srgbClr val="403129"/>
                </a:solidFill>
                <a:latin typeface="Arial"/>
                <a:cs typeface="Arial"/>
              </a:rPr>
              <a:t>M</a:t>
            </a:r>
            <a:r>
              <a:rPr dirty="0" sz="2250" spc="-190">
                <a:solidFill>
                  <a:srgbClr val="403129"/>
                </a:solidFill>
                <a:latin typeface="Arial"/>
                <a:cs typeface="Arial"/>
              </a:rPr>
              <a:t>e</a:t>
            </a:r>
            <a:r>
              <a:rPr dirty="0" sz="2250" spc="85">
                <a:solidFill>
                  <a:srgbClr val="403129"/>
                </a:solidFill>
                <a:latin typeface="Arial"/>
                <a:cs typeface="Arial"/>
              </a:rPr>
              <a:t>r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c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h</a:t>
            </a:r>
            <a:r>
              <a:rPr dirty="0" sz="2250" spc="-75">
                <a:solidFill>
                  <a:srgbClr val="403129"/>
                </a:solidFill>
                <a:latin typeface="Arial"/>
                <a:cs typeface="Arial"/>
              </a:rPr>
              <a:t>a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n</a:t>
            </a:r>
            <a:r>
              <a:rPr dirty="0" sz="2250" spc="-75">
                <a:solidFill>
                  <a:srgbClr val="403129"/>
                </a:solidFill>
                <a:latin typeface="Arial"/>
                <a:cs typeface="Arial"/>
              </a:rPr>
              <a:t>d</a:t>
            </a:r>
            <a:r>
              <a:rPr dirty="0" sz="2250" spc="25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250" spc="-175">
                <a:solidFill>
                  <a:srgbClr val="403129"/>
                </a:solidFill>
                <a:latin typeface="Arial"/>
                <a:cs typeface="Arial"/>
              </a:rPr>
              <a:t>z</a:t>
            </a:r>
            <a:r>
              <a:rPr dirty="0" sz="2250" spc="25">
                <a:solidFill>
                  <a:srgbClr val="403129"/>
                </a:solidFill>
                <a:latin typeface="Arial"/>
                <a:cs typeface="Arial"/>
              </a:rPr>
              <a:t>i</a:t>
            </a:r>
            <a:r>
              <a:rPr dirty="0" sz="2250" spc="-160">
                <a:solidFill>
                  <a:srgbClr val="403129"/>
                </a:solidFill>
                <a:latin typeface="Arial"/>
                <a:cs typeface="Arial"/>
              </a:rPr>
              <a:t>n</a:t>
            </a:r>
            <a:r>
              <a:rPr dirty="0" sz="2250" spc="-100">
                <a:solidFill>
                  <a:srgbClr val="403129"/>
                </a:solidFill>
                <a:latin typeface="Arial"/>
                <a:cs typeface="Arial"/>
              </a:rPr>
              <a:t>g 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Partnership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490"/>
              </a:lnSpc>
            </a:pPr>
            <a:r>
              <a:rPr dirty="0" sz="2250" spc="-185">
                <a:solidFill>
                  <a:srgbClr val="403129"/>
                </a:solidFill>
                <a:latin typeface="Arial"/>
                <a:cs typeface="Arial"/>
              </a:rPr>
              <a:t>Premium</a:t>
            </a:r>
            <a:r>
              <a:rPr dirty="0" sz="2250" spc="-27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80">
                <a:solidFill>
                  <a:srgbClr val="403129"/>
                </a:solidFill>
                <a:latin typeface="Arial"/>
                <a:cs typeface="Arial"/>
              </a:rPr>
              <a:t>Users</a:t>
            </a:r>
            <a:r>
              <a:rPr dirty="0" sz="2250" spc="-2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45">
                <a:solidFill>
                  <a:srgbClr val="403129"/>
                </a:solidFill>
                <a:latin typeface="Arial"/>
                <a:cs typeface="Arial"/>
              </a:rPr>
              <a:t>which</a:t>
            </a:r>
            <a:r>
              <a:rPr dirty="0" sz="2250" spc="-2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20">
                <a:solidFill>
                  <a:srgbClr val="403129"/>
                </a:solidFill>
                <a:latin typeface="Arial"/>
                <a:cs typeface="Arial"/>
              </a:rPr>
              <a:t>receive</a:t>
            </a:r>
            <a:r>
              <a:rPr dirty="0" sz="2250" spc="-2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55">
                <a:solidFill>
                  <a:srgbClr val="403129"/>
                </a:solidFill>
                <a:latin typeface="Arial"/>
                <a:cs typeface="Arial"/>
              </a:rPr>
              <a:t>more</a:t>
            </a:r>
            <a:r>
              <a:rPr dirty="0" sz="2250" spc="-265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95">
                <a:solidFill>
                  <a:srgbClr val="403129"/>
                </a:solidFill>
                <a:latin typeface="Arial"/>
                <a:cs typeface="Arial"/>
              </a:rPr>
              <a:t>perks</a:t>
            </a:r>
            <a:endParaRPr sz="2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10852" y="8510635"/>
            <a:ext cx="1868805" cy="6972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340"/>
              </a:spcBef>
            </a:pPr>
            <a:r>
              <a:rPr dirty="0" sz="2250" spc="-165">
                <a:solidFill>
                  <a:srgbClr val="403129"/>
                </a:solidFill>
                <a:latin typeface="Arial"/>
                <a:cs typeface="Arial"/>
              </a:rPr>
              <a:t>Sales  </a:t>
            </a:r>
            <a:r>
              <a:rPr dirty="0" sz="2250" spc="-90">
                <a:solidFill>
                  <a:srgbClr val="403129"/>
                </a:solidFill>
                <a:latin typeface="Arial"/>
                <a:cs typeface="Arial"/>
              </a:rPr>
              <a:t>Subscription</a:t>
            </a:r>
            <a:r>
              <a:rPr dirty="0" sz="2250" spc="-340">
                <a:solidFill>
                  <a:srgbClr val="403129"/>
                </a:solidFill>
                <a:latin typeface="Arial"/>
                <a:cs typeface="Arial"/>
              </a:rPr>
              <a:t> </a:t>
            </a:r>
            <a:r>
              <a:rPr dirty="0" sz="2250" spc="-110">
                <a:solidFill>
                  <a:srgbClr val="403129"/>
                </a:solidFill>
                <a:latin typeface="Arial"/>
                <a:cs typeface="Arial"/>
              </a:rPr>
              <a:t>fee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234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033" y="508031"/>
            <a:ext cx="468122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-90">
                <a:solidFill>
                  <a:srgbClr val="FFFFFF"/>
                </a:solidFill>
              </a:rPr>
              <a:t>Budget</a:t>
            </a:r>
            <a:r>
              <a:rPr dirty="0" sz="6400" spc="-330">
                <a:solidFill>
                  <a:srgbClr val="FFFFFF"/>
                </a:solidFill>
              </a:rPr>
              <a:t> </a:t>
            </a:r>
            <a:r>
              <a:rPr dirty="0" sz="6400" spc="15">
                <a:solidFill>
                  <a:srgbClr val="FFFFFF"/>
                </a:solidFill>
              </a:rPr>
              <a:t>Plan</a:t>
            </a:r>
            <a:endParaRPr sz="6400"/>
          </a:p>
        </p:txBody>
      </p:sp>
      <p:sp>
        <p:nvSpPr>
          <p:cNvPr id="4" name="object 4"/>
          <p:cNvSpPr/>
          <p:nvPr/>
        </p:nvSpPr>
        <p:spPr>
          <a:xfrm>
            <a:off x="290636" y="9258360"/>
            <a:ext cx="561975" cy="1028700"/>
          </a:xfrm>
          <a:custGeom>
            <a:avLst/>
            <a:gdLst/>
            <a:ahLst/>
            <a:cxnLst/>
            <a:rect l="l" t="t" r="r" b="b"/>
            <a:pathLst>
              <a:path w="561975" h="1028700">
                <a:moveTo>
                  <a:pt x="561974" y="1028598"/>
                </a:moveTo>
                <a:lnTo>
                  <a:pt x="0" y="1028598"/>
                </a:lnTo>
                <a:lnTo>
                  <a:pt x="0" y="0"/>
                </a:lnTo>
                <a:lnTo>
                  <a:pt x="561974" y="0"/>
                </a:lnTo>
                <a:lnTo>
                  <a:pt x="561974" y="1028598"/>
                </a:lnTo>
                <a:close/>
              </a:path>
            </a:pathLst>
          </a:custGeom>
          <a:solidFill>
            <a:srgbClr val="C2A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92253" y="1807807"/>
            <a:ext cx="25355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65">
                <a:solidFill>
                  <a:srgbClr val="FFFFFF"/>
                </a:solidFill>
                <a:latin typeface="Times New Roman"/>
                <a:cs typeface="Times New Roman"/>
              </a:rPr>
              <a:t>HARGA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15">
                <a:solidFill>
                  <a:srgbClr val="FFFFFF"/>
                </a:solidFill>
                <a:latin typeface="Times New Roman"/>
                <a:cs typeface="Times New Roman"/>
              </a:rPr>
              <a:t>BAHAN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4953" y="2537459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04953" y="3077687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92253" y="2634161"/>
            <a:ext cx="1206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-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5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800" spc="-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35" b="1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1800" spc="-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4953" y="3623645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92253" y="3174395"/>
            <a:ext cx="1670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 b="1">
                <a:solidFill>
                  <a:srgbClr val="FFFFFF"/>
                </a:solidFill>
                <a:latin typeface="Verdana"/>
                <a:cs typeface="Verdana"/>
              </a:rPr>
              <a:t>Memory</a:t>
            </a:r>
            <a:r>
              <a:rPr dirty="0" sz="1800" spc="-20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Verdana"/>
                <a:cs typeface="Verdana"/>
              </a:rPr>
              <a:t>Chips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04953" y="4163872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92253" y="3720322"/>
            <a:ext cx="860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800" spc="-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-135" b="1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dirty="0" sz="1800" spc="-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-155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04953" y="4704100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92253" y="4260550"/>
            <a:ext cx="2165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FFFFFF"/>
                </a:solidFill>
                <a:latin typeface="Verdana"/>
                <a:cs typeface="Verdana"/>
              </a:rPr>
              <a:t>Graphic</a:t>
            </a:r>
            <a:r>
              <a:rPr dirty="0" sz="1800" spc="-1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75" b="1">
                <a:solidFill>
                  <a:srgbClr val="FFFFFF"/>
                </a:solidFill>
                <a:latin typeface="Verdana"/>
                <a:cs typeface="Verdana"/>
              </a:rPr>
              <a:t>Processor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04953" y="5244297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92253" y="4800777"/>
            <a:ext cx="3225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solidFill>
                  <a:srgbClr val="FFFFFF"/>
                </a:solidFill>
                <a:latin typeface="Verdana"/>
                <a:cs typeface="Verdana"/>
              </a:rPr>
              <a:t>Sound </a:t>
            </a:r>
            <a:r>
              <a:rPr dirty="0" sz="1800" spc="-75" b="1">
                <a:solidFill>
                  <a:srgbClr val="FFFFFF"/>
                </a:solidFill>
                <a:latin typeface="Verdana"/>
                <a:cs typeface="Verdana"/>
              </a:rPr>
              <a:t>Processor </a:t>
            </a:r>
            <a:r>
              <a:rPr dirty="0" sz="1800" spc="-434" b="1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1800" spc="-2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Verdana"/>
                <a:cs typeface="Verdana"/>
              </a:rPr>
              <a:t>Speaker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04953" y="5790255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92253" y="5341004"/>
            <a:ext cx="970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800" spc="-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800" spc="-3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800" spc="-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-3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4953" y="6330482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92253" y="5886962"/>
            <a:ext cx="34372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FFFFFF"/>
                </a:solidFill>
                <a:latin typeface="Verdana"/>
                <a:cs typeface="Verdana"/>
              </a:rPr>
              <a:t>GPS </a:t>
            </a:r>
            <a:r>
              <a:rPr dirty="0" sz="1800" spc="-100" b="1">
                <a:solidFill>
                  <a:srgbClr val="FFFFFF"/>
                </a:solidFill>
                <a:latin typeface="Verdana"/>
                <a:cs typeface="Verdana"/>
              </a:rPr>
              <a:t>Reciever </a:t>
            </a:r>
            <a:r>
              <a:rPr dirty="0" sz="1800" spc="-434" b="1">
                <a:solidFill>
                  <a:srgbClr val="FFFFFF"/>
                </a:solidFill>
                <a:latin typeface="Verdana"/>
                <a:cs typeface="Verdana"/>
              </a:rPr>
              <a:t>+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Wi-Fi</a:t>
            </a:r>
            <a:r>
              <a:rPr dirty="0" sz="1800" spc="-3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0" b="1">
                <a:solidFill>
                  <a:srgbClr val="FFFFFF"/>
                </a:solidFill>
                <a:latin typeface="Verdana"/>
                <a:cs typeface="Verdana"/>
              </a:rPr>
              <a:t>antenna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04953" y="6870710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92253" y="6427190"/>
            <a:ext cx="1731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solidFill>
                  <a:srgbClr val="FFFFFF"/>
                </a:solidFill>
                <a:latin typeface="Verdana"/>
                <a:cs typeface="Verdana"/>
              </a:rPr>
              <a:t>Bluetooth</a:t>
            </a:r>
            <a:r>
              <a:rPr dirty="0" sz="1800" spc="-1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95" b="1">
                <a:solidFill>
                  <a:srgbClr val="FFFFFF"/>
                </a:solidFill>
                <a:latin typeface="Verdana"/>
                <a:cs typeface="Verdana"/>
              </a:rPr>
              <a:t>Chip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4953" y="7410937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92253" y="6967418"/>
            <a:ext cx="1094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 b="1">
                <a:solidFill>
                  <a:srgbClr val="FFFFFF"/>
                </a:solidFill>
                <a:latin typeface="Verdana"/>
                <a:cs typeface="Verdana"/>
              </a:rPr>
              <a:t>FM</a:t>
            </a:r>
            <a:r>
              <a:rPr dirty="0" sz="1800" spc="-20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45" b="1">
                <a:solidFill>
                  <a:srgbClr val="FFFFFF"/>
                </a:solidFill>
                <a:latin typeface="Verdana"/>
                <a:cs typeface="Verdana"/>
              </a:rPr>
              <a:t>Tuner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04953" y="7956894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492253" y="7507645"/>
            <a:ext cx="913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800" spc="-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-28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800" spc="-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-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29895" y="2537459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69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517195" y="2634161"/>
            <a:ext cx="1553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Verdana"/>
                <a:cs typeface="Verdana"/>
              </a:rPr>
              <a:t>552.500,-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29895" y="3077687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80">
                <a:moveTo>
                  <a:pt x="0" y="0"/>
                </a:moveTo>
                <a:lnTo>
                  <a:pt x="1752697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517195" y="3174395"/>
            <a:ext cx="140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33.900,-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29895" y="3623645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707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517195" y="3720322"/>
            <a:ext cx="140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65.000,-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29895" y="4163872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722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29895" y="4704100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735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517195" y="4260550"/>
            <a:ext cx="1561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2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0" b="1">
                <a:solidFill>
                  <a:srgbClr val="FFFFFF"/>
                </a:solidFill>
                <a:latin typeface="Verdana"/>
                <a:cs typeface="Verdana"/>
              </a:rPr>
              <a:t>550.000,-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29895" y="5244297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697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17195" y="4800777"/>
            <a:ext cx="1407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20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85.500,-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29895" y="5790255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731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517195" y="5341004"/>
            <a:ext cx="1410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30.600,-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29895" y="6330482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697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517195" y="5886962"/>
            <a:ext cx="1518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0" b="1">
                <a:solidFill>
                  <a:srgbClr val="FFFFFF"/>
                </a:solidFill>
                <a:latin typeface="Verdana"/>
                <a:cs typeface="Verdana"/>
              </a:rPr>
              <a:t>100.000,-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29895" y="6870710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731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517195" y="6427190"/>
            <a:ext cx="1383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2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0" b="1">
                <a:solidFill>
                  <a:srgbClr val="FFFFFF"/>
                </a:solidFill>
                <a:latin typeface="Verdana"/>
                <a:cs typeface="Verdana"/>
              </a:rPr>
              <a:t>22.750,-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29895" y="7410937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69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517195" y="6967418"/>
            <a:ext cx="141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50.000,-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7195" y="7507645"/>
            <a:ext cx="1516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60" b="1">
                <a:solidFill>
                  <a:srgbClr val="FFFFFF"/>
                </a:solidFill>
                <a:latin typeface="Verdana"/>
                <a:cs typeface="Verdana"/>
              </a:rPr>
              <a:t>109.000,-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04953" y="8497122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492253" y="8053572"/>
            <a:ext cx="1375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FFFFFF"/>
                </a:solidFill>
                <a:latin typeface="Verdana"/>
                <a:cs typeface="Verdana"/>
              </a:rPr>
              <a:t>Stylus</a:t>
            </a:r>
            <a:r>
              <a:rPr dirty="0" sz="1800" spc="-1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50" b="1">
                <a:solidFill>
                  <a:srgbClr val="FFFFFF"/>
                </a:solidFill>
                <a:latin typeface="Verdana"/>
                <a:cs typeface="Verdana"/>
              </a:rPr>
              <a:t>(Pen)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29895" y="7956894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726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29895" y="8497122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69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517195" y="8053572"/>
            <a:ext cx="1406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1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Verdana"/>
                <a:cs typeface="Verdana"/>
              </a:rPr>
              <a:t>52.000,-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846972" y="0"/>
            <a:ext cx="87439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04953" y="8988186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04953" y="9528413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 h="0">
                <a:moveTo>
                  <a:pt x="0" y="0"/>
                </a:moveTo>
                <a:lnTo>
                  <a:pt x="349572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492253" y="9084894"/>
            <a:ext cx="169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dirty="0" sz="1800" spc="-2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Verdana"/>
                <a:cs typeface="Verdana"/>
              </a:rPr>
              <a:t>HARGA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29895" y="8988186"/>
            <a:ext cx="1753235" cy="5080"/>
          </a:xfrm>
          <a:custGeom>
            <a:avLst/>
            <a:gdLst/>
            <a:ahLst/>
            <a:cxnLst/>
            <a:rect l="l" t="t" r="r" b="b"/>
            <a:pathLst>
              <a:path w="1753234" h="5079">
                <a:moveTo>
                  <a:pt x="0" y="0"/>
                </a:moveTo>
                <a:lnTo>
                  <a:pt x="1752726" y="4771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29895" y="9528413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 h="0">
                <a:moveTo>
                  <a:pt x="0" y="0"/>
                </a:moveTo>
                <a:lnTo>
                  <a:pt x="1752693" y="0"/>
                </a:lnTo>
              </a:path>
            </a:pathLst>
          </a:custGeom>
          <a:ln w="9525">
            <a:solidFill>
              <a:srgbClr val="BEC6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517195" y="9084894"/>
            <a:ext cx="1663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FFFFFF"/>
                </a:solidFill>
                <a:latin typeface="Verdana"/>
                <a:cs typeface="Verdana"/>
              </a:rPr>
              <a:t>Rp.</a:t>
            </a:r>
            <a:r>
              <a:rPr dirty="0" sz="1800" spc="-20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0" b="1">
                <a:solidFill>
                  <a:srgbClr val="FFFFFF"/>
                </a:solidFill>
                <a:latin typeface="Verdana"/>
                <a:cs typeface="Verdana"/>
              </a:rPr>
              <a:t>1.651.250,-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140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24736" y="6537258"/>
            <a:ext cx="6663262" cy="3749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0473" y="5780882"/>
            <a:ext cx="14173187" cy="37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77" y="7758121"/>
            <a:ext cx="1799581" cy="2362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3517148" y="568296"/>
            <a:ext cx="3924300" cy="1257300"/>
            <a:chOff x="13517148" y="568296"/>
            <a:chExt cx="3924300" cy="1257300"/>
          </a:xfrm>
        </p:grpSpPr>
        <p:sp>
          <p:nvSpPr>
            <p:cNvPr id="7" name="object 7"/>
            <p:cNvSpPr/>
            <p:nvPr/>
          </p:nvSpPr>
          <p:spPr>
            <a:xfrm>
              <a:off x="13517148" y="568296"/>
              <a:ext cx="3924300" cy="1257300"/>
            </a:xfrm>
            <a:custGeom>
              <a:avLst/>
              <a:gdLst/>
              <a:ahLst/>
              <a:cxnLst/>
              <a:rect l="l" t="t" r="r" b="b"/>
              <a:pathLst>
                <a:path w="3924300" h="1257300">
                  <a:moveTo>
                    <a:pt x="3351980" y="1257297"/>
                  </a:moveTo>
                  <a:lnTo>
                    <a:pt x="572136" y="1257297"/>
                  </a:lnTo>
                  <a:lnTo>
                    <a:pt x="525171" y="1255395"/>
                  </a:lnTo>
                  <a:lnTo>
                    <a:pt x="479259" y="1249786"/>
                  </a:lnTo>
                  <a:lnTo>
                    <a:pt x="434547" y="1240621"/>
                  </a:lnTo>
                  <a:lnTo>
                    <a:pt x="391181" y="1228046"/>
                  </a:lnTo>
                  <a:lnTo>
                    <a:pt x="349307" y="1212211"/>
                  </a:lnTo>
                  <a:lnTo>
                    <a:pt x="309073" y="1193264"/>
                  </a:lnTo>
                  <a:lnTo>
                    <a:pt x="270625" y="1171354"/>
                  </a:lnTo>
                  <a:lnTo>
                    <a:pt x="234109" y="1146630"/>
                  </a:lnTo>
                  <a:lnTo>
                    <a:pt x="199672" y="1119239"/>
                  </a:lnTo>
                  <a:lnTo>
                    <a:pt x="167461" y="1089330"/>
                  </a:lnTo>
                  <a:lnTo>
                    <a:pt x="137622" y="1057052"/>
                  </a:lnTo>
                  <a:lnTo>
                    <a:pt x="110302" y="1022553"/>
                  </a:lnTo>
                  <a:lnTo>
                    <a:pt x="85647" y="985982"/>
                  </a:lnTo>
                  <a:lnTo>
                    <a:pt x="63803" y="947488"/>
                  </a:lnTo>
                  <a:lnTo>
                    <a:pt x="44918" y="907218"/>
                  </a:lnTo>
                  <a:lnTo>
                    <a:pt x="29138" y="865322"/>
                  </a:lnTo>
                  <a:lnTo>
                    <a:pt x="16610" y="821948"/>
                  </a:lnTo>
                  <a:lnTo>
                    <a:pt x="7480" y="777244"/>
                  </a:lnTo>
                  <a:lnTo>
                    <a:pt x="1894" y="731358"/>
                  </a:lnTo>
                  <a:lnTo>
                    <a:pt x="0" y="684441"/>
                  </a:lnTo>
                  <a:lnTo>
                    <a:pt x="0" y="566569"/>
                  </a:lnTo>
                  <a:lnTo>
                    <a:pt x="2672" y="517594"/>
                  </a:lnTo>
                  <a:lnTo>
                    <a:pt x="9338" y="469793"/>
                  </a:lnTo>
                  <a:lnTo>
                    <a:pt x="19832" y="423334"/>
                  </a:lnTo>
                  <a:lnTo>
                    <a:pt x="33987" y="378387"/>
                  </a:lnTo>
                  <a:lnTo>
                    <a:pt x="51635" y="335118"/>
                  </a:lnTo>
                  <a:lnTo>
                    <a:pt x="72611" y="293697"/>
                  </a:lnTo>
                  <a:lnTo>
                    <a:pt x="96746" y="254293"/>
                  </a:lnTo>
                  <a:lnTo>
                    <a:pt x="123875" y="217073"/>
                  </a:lnTo>
                  <a:lnTo>
                    <a:pt x="153830" y="182206"/>
                  </a:lnTo>
                  <a:lnTo>
                    <a:pt x="186445" y="149860"/>
                  </a:lnTo>
                  <a:lnTo>
                    <a:pt x="221553" y="120204"/>
                  </a:lnTo>
                  <a:lnTo>
                    <a:pt x="258986" y="93407"/>
                  </a:lnTo>
                  <a:lnTo>
                    <a:pt x="298579" y="69636"/>
                  </a:lnTo>
                  <a:lnTo>
                    <a:pt x="340164" y="49060"/>
                  </a:lnTo>
                  <a:lnTo>
                    <a:pt x="383575" y="31847"/>
                  </a:lnTo>
                  <a:lnTo>
                    <a:pt x="428644" y="18166"/>
                  </a:lnTo>
                  <a:lnTo>
                    <a:pt x="475205" y="8186"/>
                  </a:lnTo>
                  <a:lnTo>
                    <a:pt x="523091" y="2074"/>
                  </a:lnTo>
                  <a:lnTo>
                    <a:pt x="572136" y="0"/>
                  </a:lnTo>
                  <a:lnTo>
                    <a:pt x="3351980" y="0"/>
                  </a:lnTo>
                  <a:lnTo>
                    <a:pt x="3401037" y="2074"/>
                  </a:lnTo>
                  <a:lnTo>
                    <a:pt x="3448957" y="8186"/>
                  </a:lnTo>
                  <a:lnTo>
                    <a:pt x="3495571" y="18166"/>
                  </a:lnTo>
                  <a:lnTo>
                    <a:pt x="3540706" y="31847"/>
                  </a:lnTo>
                  <a:lnTo>
                    <a:pt x="3584192" y="49060"/>
                  </a:lnTo>
                  <a:lnTo>
                    <a:pt x="3625858" y="69636"/>
                  </a:lnTo>
                  <a:lnTo>
                    <a:pt x="3665533" y="93407"/>
                  </a:lnTo>
                  <a:lnTo>
                    <a:pt x="3703046" y="120204"/>
                  </a:lnTo>
                  <a:lnTo>
                    <a:pt x="3738227" y="149860"/>
                  </a:lnTo>
                  <a:lnTo>
                    <a:pt x="3770904" y="182206"/>
                  </a:lnTo>
                  <a:lnTo>
                    <a:pt x="3800905" y="217073"/>
                  </a:lnTo>
                  <a:lnTo>
                    <a:pt x="3828062" y="254293"/>
                  </a:lnTo>
                  <a:lnTo>
                    <a:pt x="3852201" y="293697"/>
                  </a:lnTo>
                  <a:lnTo>
                    <a:pt x="3873153" y="335118"/>
                  </a:lnTo>
                  <a:lnTo>
                    <a:pt x="3890747" y="378387"/>
                  </a:lnTo>
                  <a:lnTo>
                    <a:pt x="3904811" y="423334"/>
                  </a:lnTo>
                  <a:lnTo>
                    <a:pt x="3915174" y="469793"/>
                  </a:lnTo>
                  <a:lnTo>
                    <a:pt x="3921667" y="517594"/>
                  </a:lnTo>
                  <a:lnTo>
                    <a:pt x="3924116" y="566569"/>
                  </a:lnTo>
                  <a:lnTo>
                    <a:pt x="3924116" y="684441"/>
                  </a:lnTo>
                  <a:lnTo>
                    <a:pt x="3922216" y="731358"/>
                  </a:lnTo>
                  <a:lnTo>
                    <a:pt x="3916615" y="777244"/>
                  </a:lnTo>
                  <a:lnTo>
                    <a:pt x="3907461" y="821948"/>
                  </a:lnTo>
                  <a:lnTo>
                    <a:pt x="3894902" y="865322"/>
                  </a:lnTo>
                  <a:lnTo>
                    <a:pt x="3879087" y="907218"/>
                  </a:lnTo>
                  <a:lnTo>
                    <a:pt x="3860164" y="947488"/>
                  </a:lnTo>
                  <a:lnTo>
                    <a:pt x="3838282" y="985982"/>
                  </a:lnTo>
                  <a:lnTo>
                    <a:pt x="3813588" y="1022553"/>
                  </a:lnTo>
                  <a:lnTo>
                    <a:pt x="3786232" y="1057052"/>
                  </a:lnTo>
                  <a:lnTo>
                    <a:pt x="3756360" y="1089330"/>
                  </a:lnTo>
                  <a:lnTo>
                    <a:pt x="3724123" y="1119239"/>
                  </a:lnTo>
                  <a:lnTo>
                    <a:pt x="3689668" y="1146630"/>
                  </a:lnTo>
                  <a:lnTo>
                    <a:pt x="3653143" y="1171354"/>
                  </a:lnTo>
                  <a:lnTo>
                    <a:pt x="3614697" y="1193264"/>
                  </a:lnTo>
                  <a:lnTo>
                    <a:pt x="3574478" y="1212211"/>
                  </a:lnTo>
                  <a:lnTo>
                    <a:pt x="3532634" y="1228046"/>
                  </a:lnTo>
                  <a:lnTo>
                    <a:pt x="3489314" y="1240621"/>
                  </a:lnTo>
                  <a:lnTo>
                    <a:pt x="3444666" y="1249786"/>
                  </a:lnTo>
                  <a:lnTo>
                    <a:pt x="3398839" y="1255395"/>
                  </a:lnTo>
                  <a:lnTo>
                    <a:pt x="3351980" y="1257297"/>
                  </a:lnTo>
                  <a:close/>
                </a:path>
              </a:pathLst>
            </a:custGeom>
            <a:solidFill>
              <a:srgbClr val="FBD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517148" y="568296"/>
              <a:ext cx="3924300" cy="1145540"/>
            </a:xfrm>
            <a:custGeom>
              <a:avLst/>
              <a:gdLst/>
              <a:ahLst/>
              <a:cxnLst/>
              <a:rect l="l" t="t" r="r" b="b"/>
              <a:pathLst>
                <a:path w="3924300" h="1145539">
                  <a:moveTo>
                    <a:pt x="3351980" y="1145540"/>
                  </a:moveTo>
                  <a:lnTo>
                    <a:pt x="572136" y="1145540"/>
                  </a:lnTo>
                  <a:lnTo>
                    <a:pt x="525171" y="1143000"/>
                  </a:lnTo>
                  <a:lnTo>
                    <a:pt x="479259" y="1137920"/>
                  </a:lnTo>
                  <a:lnTo>
                    <a:pt x="434547" y="1129030"/>
                  </a:lnTo>
                  <a:lnTo>
                    <a:pt x="391181" y="1116330"/>
                  </a:lnTo>
                  <a:lnTo>
                    <a:pt x="349307" y="1099820"/>
                  </a:lnTo>
                  <a:lnTo>
                    <a:pt x="309073" y="1080770"/>
                  </a:lnTo>
                  <a:lnTo>
                    <a:pt x="270625" y="1059180"/>
                  </a:lnTo>
                  <a:lnTo>
                    <a:pt x="234109" y="1035050"/>
                  </a:lnTo>
                  <a:lnTo>
                    <a:pt x="199672" y="1007110"/>
                  </a:lnTo>
                  <a:lnTo>
                    <a:pt x="167461" y="977900"/>
                  </a:lnTo>
                  <a:lnTo>
                    <a:pt x="137622" y="944880"/>
                  </a:lnTo>
                  <a:lnTo>
                    <a:pt x="110302" y="910590"/>
                  </a:lnTo>
                  <a:lnTo>
                    <a:pt x="85647" y="873760"/>
                  </a:lnTo>
                  <a:lnTo>
                    <a:pt x="63803" y="835660"/>
                  </a:lnTo>
                  <a:lnTo>
                    <a:pt x="44918" y="795020"/>
                  </a:lnTo>
                  <a:lnTo>
                    <a:pt x="29138" y="753110"/>
                  </a:lnTo>
                  <a:lnTo>
                    <a:pt x="16610" y="709930"/>
                  </a:lnTo>
                  <a:lnTo>
                    <a:pt x="7480" y="665480"/>
                  </a:lnTo>
                  <a:lnTo>
                    <a:pt x="1894" y="619760"/>
                  </a:lnTo>
                  <a:lnTo>
                    <a:pt x="0" y="572770"/>
                  </a:lnTo>
                  <a:lnTo>
                    <a:pt x="1894" y="525780"/>
                  </a:lnTo>
                  <a:lnTo>
                    <a:pt x="7480" y="478790"/>
                  </a:lnTo>
                  <a:lnTo>
                    <a:pt x="16610" y="434340"/>
                  </a:lnTo>
                  <a:lnTo>
                    <a:pt x="29138" y="391160"/>
                  </a:lnTo>
                  <a:lnTo>
                    <a:pt x="44918" y="349250"/>
                  </a:lnTo>
                  <a:lnTo>
                    <a:pt x="63803" y="308610"/>
                  </a:lnTo>
                  <a:lnTo>
                    <a:pt x="85647" y="270510"/>
                  </a:lnTo>
                  <a:lnTo>
                    <a:pt x="110302" y="233680"/>
                  </a:lnTo>
                  <a:lnTo>
                    <a:pt x="137622" y="199390"/>
                  </a:lnTo>
                  <a:lnTo>
                    <a:pt x="167461" y="167640"/>
                  </a:lnTo>
                  <a:lnTo>
                    <a:pt x="199672" y="137160"/>
                  </a:lnTo>
                  <a:lnTo>
                    <a:pt x="234109" y="109220"/>
                  </a:lnTo>
                  <a:lnTo>
                    <a:pt x="270625" y="85090"/>
                  </a:lnTo>
                  <a:lnTo>
                    <a:pt x="309073" y="63500"/>
                  </a:lnTo>
                  <a:lnTo>
                    <a:pt x="349307" y="44450"/>
                  </a:lnTo>
                  <a:lnTo>
                    <a:pt x="391181" y="27940"/>
                  </a:lnTo>
                  <a:lnTo>
                    <a:pt x="434547" y="16510"/>
                  </a:lnTo>
                  <a:lnTo>
                    <a:pt x="479259" y="6350"/>
                  </a:lnTo>
                  <a:lnTo>
                    <a:pt x="525171" y="1270"/>
                  </a:lnTo>
                  <a:lnTo>
                    <a:pt x="572136" y="0"/>
                  </a:lnTo>
                  <a:lnTo>
                    <a:pt x="3351980" y="0"/>
                  </a:lnTo>
                  <a:lnTo>
                    <a:pt x="3398945" y="1270"/>
                  </a:lnTo>
                  <a:lnTo>
                    <a:pt x="3444857" y="6350"/>
                  </a:lnTo>
                  <a:lnTo>
                    <a:pt x="3489569" y="16510"/>
                  </a:lnTo>
                  <a:lnTo>
                    <a:pt x="3532935" y="27940"/>
                  </a:lnTo>
                  <a:lnTo>
                    <a:pt x="3574809" y="44450"/>
                  </a:lnTo>
                  <a:lnTo>
                    <a:pt x="3615043" y="63500"/>
                  </a:lnTo>
                  <a:lnTo>
                    <a:pt x="3642183" y="78740"/>
                  </a:lnTo>
                  <a:lnTo>
                    <a:pt x="571351" y="78740"/>
                  </a:lnTo>
                  <a:lnTo>
                    <a:pt x="523995" y="81280"/>
                  </a:lnTo>
                  <a:lnTo>
                    <a:pt x="477904" y="87630"/>
                  </a:lnTo>
                  <a:lnTo>
                    <a:pt x="433287" y="99060"/>
                  </a:lnTo>
                  <a:lnTo>
                    <a:pt x="390350" y="113030"/>
                  </a:lnTo>
                  <a:lnTo>
                    <a:pt x="349301" y="132080"/>
                  </a:lnTo>
                  <a:lnTo>
                    <a:pt x="310345" y="153670"/>
                  </a:lnTo>
                  <a:lnTo>
                    <a:pt x="273691" y="179070"/>
                  </a:lnTo>
                  <a:lnTo>
                    <a:pt x="239546" y="208280"/>
                  </a:lnTo>
                  <a:lnTo>
                    <a:pt x="208115" y="240030"/>
                  </a:lnTo>
                  <a:lnTo>
                    <a:pt x="179607" y="274320"/>
                  </a:lnTo>
                  <a:lnTo>
                    <a:pt x="154228" y="311150"/>
                  </a:lnTo>
                  <a:lnTo>
                    <a:pt x="132186" y="349250"/>
                  </a:lnTo>
                  <a:lnTo>
                    <a:pt x="113687" y="391160"/>
                  </a:lnTo>
                  <a:lnTo>
                    <a:pt x="98939" y="434340"/>
                  </a:lnTo>
                  <a:lnTo>
                    <a:pt x="88148" y="478790"/>
                  </a:lnTo>
                  <a:lnTo>
                    <a:pt x="81521" y="524510"/>
                  </a:lnTo>
                  <a:lnTo>
                    <a:pt x="79267" y="572770"/>
                  </a:lnTo>
                  <a:lnTo>
                    <a:pt x="81521" y="619760"/>
                  </a:lnTo>
                  <a:lnTo>
                    <a:pt x="88148" y="665480"/>
                  </a:lnTo>
                  <a:lnTo>
                    <a:pt x="98939" y="709930"/>
                  </a:lnTo>
                  <a:lnTo>
                    <a:pt x="113687" y="753110"/>
                  </a:lnTo>
                  <a:lnTo>
                    <a:pt x="132186" y="795020"/>
                  </a:lnTo>
                  <a:lnTo>
                    <a:pt x="154228" y="833120"/>
                  </a:lnTo>
                  <a:lnTo>
                    <a:pt x="179607" y="869950"/>
                  </a:lnTo>
                  <a:lnTo>
                    <a:pt x="208115" y="904240"/>
                  </a:lnTo>
                  <a:lnTo>
                    <a:pt x="239546" y="935990"/>
                  </a:lnTo>
                  <a:lnTo>
                    <a:pt x="273691" y="965200"/>
                  </a:lnTo>
                  <a:lnTo>
                    <a:pt x="310345" y="990600"/>
                  </a:lnTo>
                  <a:lnTo>
                    <a:pt x="349301" y="1012190"/>
                  </a:lnTo>
                  <a:lnTo>
                    <a:pt x="390350" y="1031240"/>
                  </a:lnTo>
                  <a:lnTo>
                    <a:pt x="433287" y="1045210"/>
                  </a:lnTo>
                  <a:lnTo>
                    <a:pt x="477904" y="1056640"/>
                  </a:lnTo>
                  <a:lnTo>
                    <a:pt x="523995" y="1062990"/>
                  </a:lnTo>
                  <a:lnTo>
                    <a:pt x="571351" y="1065530"/>
                  </a:lnTo>
                  <a:lnTo>
                    <a:pt x="3641835" y="1065530"/>
                  </a:lnTo>
                  <a:lnTo>
                    <a:pt x="3614697" y="1080770"/>
                  </a:lnTo>
                  <a:lnTo>
                    <a:pt x="3574478" y="1099820"/>
                  </a:lnTo>
                  <a:lnTo>
                    <a:pt x="3532634" y="1116330"/>
                  </a:lnTo>
                  <a:lnTo>
                    <a:pt x="3489314" y="1129030"/>
                  </a:lnTo>
                  <a:lnTo>
                    <a:pt x="3444666" y="1137920"/>
                  </a:lnTo>
                  <a:lnTo>
                    <a:pt x="3398839" y="1143000"/>
                  </a:lnTo>
                  <a:lnTo>
                    <a:pt x="3351980" y="1145540"/>
                  </a:lnTo>
                  <a:close/>
                </a:path>
                <a:path w="3924300" h="1145539">
                  <a:moveTo>
                    <a:pt x="3641835" y="1065530"/>
                  </a:moveTo>
                  <a:lnTo>
                    <a:pt x="3351980" y="1065530"/>
                  </a:lnTo>
                  <a:lnTo>
                    <a:pt x="3399344" y="1062990"/>
                  </a:lnTo>
                  <a:lnTo>
                    <a:pt x="3445457" y="1056640"/>
                  </a:lnTo>
                  <a:lnTo>
                    <a:pt x="3490108" y="1046480"/>
                  </a:lnTo>
                  <a:lnTo>
                    <a:pt x="3533090" y="1031240"/>
                  </a:lnTo>
                  <a:lnTo>
                    <a:pt x="3574194" y="1012190"/>
                  </a:lnTo>
                  <a:lnTo>
                    <a:pt x="3613210" y="990600"/>
                  </a:lnTo>
                  <a:lnTo>
                    <a:pt x="3649929" y="965200"/>
                  </a:lnTo>
                  <a:lnTo>
                    <a:pt x="3684143" y="935990"/>
                  </a:lnTo>
                  <a:lnTo>
                    <a:pt x="3715643" y="904240"/>
                  </a:lnTo>
                  <a:lnTo>
                    <a:pt x="3744219" y="869950"/>
                  </a:lnTo>
                  <a:lnTo>
                    <a:pt x="3769663" y="834390"/>
                  </a:lnTo>
                  <a:lnTo>
                    <a:pt x="3791766" y="795020"/>
                  </a:lnTo>
                  <a:lnTo>
                    <a:pt x="3810319" y="753110"/>
                  </a:lnTo>
                  <a:lnTo>
                    <a:pt x="3825113" y="709930"/>
                  </a:lnTo>
                  <a:lnTo>
                    <a:pt x="3835938" y="665480"/>
                  </a:lnTo>
                  <a:lnTo>
                    <a:pt x="3842587" y="619760"/>
                  </a:lnTo>
                  <a:lnTo>
                    <a:pt x="3844849" y="572770"/>
                  </a:lnTo>
                  <a:lnTo>
                    <a:pt x="3842587" y="524510"/>
                  </a:lnTo>
                  <a:lnTo>
                    <a:pt x="3835938" y="478790"/>
                  </a:lnTo>
                  <a:lnTo>
                    <a:pt x="3825113" y="434340"/>
                  </a:lnTo>
                  <a:lnTo>
                    <a:pt x="3810319" y="391160"/>
                  </a:lnTo>
                  <a:lnTo>
                    <a:pt x="3791766" y="349250"/>
                  </a:lnTo>
                  <a:lnTo>
                    <a:pt x="3769663" y="311150"/>
                  </a:lnTo>
                  <a:lnTo>
                    <a:pt x="3744219" y="274320"/>
                  </a:lnTo>
                  <a:lnTo>
                    <a:pt x="3715643" y="240030"/>
                  </a:lnTo>
                  <a:lnTo>
                    <a:pt x="3684143" y="208280"/>
                  </a:lnTo>
                  <a:lnTo>
                    <a:pt x="3649929" y="179070"/>
                  </a:lnTo>
                  <a:lnTo>
                    <a:pt x="3613210" y="153670"/>
                  </a:lnTo>
                  <a:lnTo>
                    <a:pt x="3574194" y="132080"/>
                  </a:lnTo>
                  <a:lnTo>
                    <a:pt x="3533090" y="113030"/>
                  </a:lnTo>
                  <a:lnTo>
                    <a:pt x="3490108" y="99060"/>
                  </a:lnTo>
                  <a:lnTo>
                    <a:pt x="3445457" y="87630"/>
                  </a:lnTo>
                  <a:lnTo>
                    <a:pt x="3399344" y="81280"/>
                  </a:lnTo>
                  <a:lnTo>
                    <a:pt x="3351980" y="78740"/>
                  </a:lnTo>
                  <a:lnTo>
                    <a:pt x="3642183" y="78740"/>
                  </a:lnTo>
                  <a:lnTo>
                    <a:pt x="3690007" y="109220"/>
                  </a:lnTo>
                  <a:lnTo>
                    <a:pt x="3724444" y="137160"/>
                  </a:lnTo>
                  <a:lnTo>
                    <a:pt x="3756655" y="167640"/>
                  </a:lnTo>
                  <a:lnTo>
                    <a:pt x="3786494" y="199390"/>
                  </a:lnTo>
                  <a:lnTo>
                    <a:pt x="3813814" y="233680"/>
                  </a:lnTo>
                  <a:lnTo>
                    <a:pt x="3838469" y="270510"/>
                  </a:lnTo>
                  <a:lnTo>
                    <a:pt x="3860313" y="308610"/>
                  </a:lnTo>
                  <a:lnTo>
                    <a:pt x="3879198" y="349250"/>
                  </a:lnTo>
                  <a:lnTo>
                    <a:pt x="3894977" y="391160"/>
                  </a:lnTo>
                  <a:lnTo>
                    <a:pt x="3907506" y="434340"/>
                  </a:lnTo>
                  <a:lnTo>
                    <a:pt x="3916636" y="478790"/>
                  </a:lnTo>
                  <a:lnTo>
                    <a:pt x="3922222" y="525780"/>
                  </a:lnTo>
                  <a:lnTo>
                    <a:pt x="3924116" y="572770"/>
                  </a:lnTo>
                  <a:lnTo>
                    <a:pt x="3922216" y="619760"/>
                  </a:lnTo>
                  <a:lnTo>
                    <a:pt x="3916615" y="665480"/>
                  </a:lnTo>
                  <a:lnTo>
                    <a:pt x="3907461" y="709930"/>
                  </a:lnTo>
                  <a:lnTo>
                    <a:pt x="3894902" y="753110"/>
                  </a:lnTo>
                  <a:lnTo>
                    <a:pt x="3879087" y="795020"/>
                  </a:lnTo>
                  <a:lnTo>
                    <a:pt x="3860164" y="835660"/>
                  </a:lnTo>
                  <a:lnTo>
                    <a:pt x="3838282" y="873760"/>
                  </a:lnTo>
                  <a:lnTo>
                    <a:pt x="3813588" y="910590"/>
                  </a:lnTo>
                  <a:lnTo>
                    <a:pt x="3786232" y="944880"/>
                  </a:lnTo>
                  <a:lnTo>
                    <a:pt x="3756360" y="977900"/>
                  </a:lnTo>
                  <a:lnTo>
                    <a:pt x="3724123" y="1007110"/>
                  </a:lnTo>
                  <a:lnTo>
                    <a:pt x="3689668" y="1035050"/>
                  </a:lnTo>
                  <a:lnTo>
                    <a:pt x="3653143" y="1059180"/>
                  </a:lnTo>
                  <a:lnTo>
                    <a:pt x="3641835" y="1065530"/>
                  </a:lnTo>
                  <a:close/>
                </a:path>
                <a:path w="3924300" h="1145539">
                  <a:moveTo>
                    <a:pt x="1410879" y="728980"/>
                  </a:moveTo>
                  <a:lnTo>
                    <a:pt x="1319288" y="728980"/>
                  </a:lnTo>
                  <a:lnTo>
                    <a:pt x="1327675" y="727710"/>
                  </a:lnTo>
                  <a:lnTo>
                    <a:pt x="1335180" y="725170"/>
                  </a:lnTo>
                  <a:lnTo>
                    <a:pt x="1358529" y="689610"/>
                  </a:lnTo>
                  <a:lnTo>
                    <a:pt x="1357793" y="679450"/>
                  </a:lnTo>
                  <a:lnTo>
                    <a:pt x="1355586" y="670560"/>
                  </a:lnTo>
                  <a:lnTo>
                    <a:pt x="1351907" y="660400"/>
                  </a:lnTo>
                  <a:lnTo>
                    <a:pt x="1346756" y="652780"/>
                  </a:lnTo>
                  <a:lnTo>
                    <a:pt x="1340000" y="642620"/>
                  </a:lnTo>
                  <a:lnTo>
                    <a:pt x="1330373" y="631190"/>
                  </a:lnTo>
                  <a:lnTo>
                    <a:pt x="1317951" y="618490"/>
                  </a:lnTo>
                  <a:lnTo>
                    <a:pt x="1302806" y="603250"/>
                  </a:lnTo>
                  <a:lnTo>
                    <a:pt x="1282205" y="582930"/>
                  </a:lnTo>
                  <a:lnTo>
                    <a:pt x="1265135" y="563880"/>
                  </a:lnTo>
                  <a:lnTo>
                    <a:pt x="1241590" y="532130"/>
                  </a:lnTo>
                  <a:lnTo>
                    <a:pt x="1226139" y="486410"/>
                  </a:lnTo>
                  <a:lnTo>
                    <a:pt x="1225109" y="469900"/>
                  </a:lnTo>
                  <a:lnTo>
                    <a:pt x="1226605" y="448310"/>
                  </a:lnTo>
                  <a:lnTo>
                    <a:pt x="1250223" y="397510"/>
                  </a:lnTo>
                  <a:lnTo>
                    <a:pt x="1297901" y="372110"/>
                  </a:lnTo>
                  <a:lnTo>
                    <a:pt x="1318503" y="370840"/>
                  </a:lnTo>
                  <a:lnTo>
                    <a:pt x="1338994" y="372110"/>
                  </a:lnTo>
                  <a:lnTo>
                    <a:pt x="1386782" y="398780"/>
                  </a:lnTo>
                  <a:lnTo>
                    <a:pt x="1404397" y="427990"/>
                  </a:lnTo>
                  <a:lnTo>
                    <a:pt x="1320072" y="427990"/>
                  </a:lnTo>
                  <a:lnTo>
                    <a:pt x="1312396" y="429260"/>
                  </a:lnTo>
                  <a:lnTo>
                    <a:pt x="1286325" y="467360"/>
                  </a:lnTo>
                  <a:lnTo>
                    <a:pt x="1287061" y="476250"/>
                  </a:lnTo>
                  <a:lnTo>
                    <a:pt x="1305185" y="513080"/>
                  </a:lnTo>
                  <a:lnTo>
                    <a:pt x="1327013" y="537210"/>
                  </a:lnTo>
                  <a:lnTo>
                    <a:pt x="1362649" y="575310"/>
                  </a:lnTo>
                  <a:lnTo>
                    <a:pt x="1393257" y="610870"/>
                  </a:lnTo>
                  <a:lnTo>
                    <a:pt x="1415625" y="654050"/>
                  </a:lnTo>
                  <a:lnTo>
                    <a:pt x="1419745" y="685800"/>
                  </a:lnTo>
                  <a:lnTo>
                    <a:pt x="1418887" y="699770"/>
                  </a:lnTo>
                  <a:lnTo>
                    <a:pt x="1416409" y="713740"/>
                  </a:lnTo>
                  <a:lnTo>
                    <a:pt x="1412461" y="725170"/>
                  </a:lnTo>
                  <a:lnTo>
                    <a:pt x="1410879" y="728980"/>
                  </a:lnTo>
                  <a:close/>
                </a:path>
                <a:path w="3924300" h="1145539">
                  <a:moveTo>
                    <a:pt x="1728965" y="434340"/>
                  </a:moveTo>
                  <a:lnTo>
                    <a:pt x="1534329" y="434340"/>
                  </a:lnTo>
                  <a:lnTo>
                    <a:pt x="1534329" y="377190"/>
                  </a:lnTo>
                  <a:lnTo>
                    <a:pt x="1728965" y="377190"/>
                  </a:lnTo>
                  <a:lnTo>
                    <a:pt x="1728965" y="434340"/>
                  </a:lnTo>
                  <a:close/>
                </a:path>
                <a:path w="3924300" h="1145539">
                  <a:moveTo>
                    <a:pt x="1879651" y="781050"/>
                  </a:moveTo>
                  <a:lnTo>
                    <a:pt x="1818435" y="781050"/>
                  </a:lnTo>
                  <a:lnTo>
                    <a:pt x="1885145" y="377190"/>
                  </a:lnTo>
                  <a:lnTo>
                    <a:pt x="1966767" y="377190"/>
                  </a:lnTo>
                  <a:lnTo>
                    <a:pt x="1981242" y="464820"/>
                  </a:lnTo>
                  <a:lnTo>
                    <a:pt x="1924386" y="464820"/>
                  </a:lnTo>
                  <a:lnTo>
                    <a:pt x="1899272" y="632460"/>
                  </a:lnTo>
                  <a:lnTo>
                    <a:pt x="2008933" y="632460"/>
                  </a:lnTo>
                  <a:lnTo>
                    <a:pt x="2018583" y="690880"/>
                  </a:lnTo>
                  <a:lnTo>
                    <a:pt x="1892993" y="690880"/>
                  </a:lnTo>
                  <a:lnTo>
                    <a:pt x="1879651" y="781050"/>
                  </a:lnTo>
                  <a:close/>
                </a:path>
                <a:path w="3924300" h="1145539">
                  <a:moveTo>
                    <a:pt x="2226543" y="781050"/>
                  </a:moveTo>
                  <a:lnTo>
                    <a:pt x="2166112" y="781050"/>
                  </a:lnTo>
                  <a:lnTo>
                    <a:pt x="2166112" y="377190"/>
                  </a:lnTo>
                  <a:lnTo>
                    <a:pt x="2261860" y="377190"/>
                  </a:lnTo>
                  <a:lnTo>
                    <a:pt x="2282487" y="378460"/>
                  </a:lnTo>
                  <a:lnTo>
                    <a:pt x="2331710" y="403860"/>
                  </a:lnTo>
                  <a:lnTo>
                    <a:pt x="2351740" y="435610"/>
                  </a:lnTo>
                  <a:lnTo>
                    <a:pt x="2227328" y="435610"/>
                  </a:lnTo>
                  <a:lnTo>
                    <a:pt x="2227328" y="556260"/>
                  </a:lnTo>
                  <a:lnTo>
                    <a:pt x="2351318" y="556260"/>
                  </a:lnTo>
                  <a:lnTo>
                    <a:pt x="2346621" y="566420"/>
                  </a:lnTo>
                  <a:lnTo>
                    <a:pt x="2340625" y="576580"/>
                  </a:lnTo>
                  <a:lnTo>
                    <a:pt x="2333378" y="585470"/>
                  </a:lnTo>
                  <a:lnTo>
                    <a:pt x="2325100" y="594360"/>
                  </a:lnTo>
                  <a:lnTo>
                    <a:pt x="2316013" y="600710"/>
                  </a:lnTo>
                  <a:lnTo>
                    <a:pt x="2319606" y="613410"/>
                  </a:lnTo>
                  <a:lnTo>
                    <a:pt x="2226543" y="613410"/>
                  </a:lnTo>
                  <a:lnTo>
                    <a:pt x="2226543" y="781050"/>
                  </a:lnTo>
                  <a:close/>
                </a:path>
                <a:path w="3924300" h="1145539">
                  <a:moveTo>
                    <a:pt x="2676247" y="434340"/>
                  </a:moveTo>
                  <a:lnTo>
                    <a:pt x="2481611" y="434340"/>
                  </a:lnTo>
                  <a:lnTo>
                    <a:pt x="2481611" y="377190"/>
                  </a:lnTo>
                  <a:lnTo>
                    <a:pt x="2676247" y="377190"/>
                  </a:lnTo>
                  <a:lnTo>
                    <a:pt x="2676247" y="434340"/>
                  </a:lnTo>
                  <a:close/>
                </a:path>
                <a:path w="3924300" h="1145539">
                  <a:moveTo>
                    <a:pt x="1353820" y="487680"/>
                  </a:moveTo>
                  <a:lnTo>
                    <a:pt x="1349184" y="448310"/>
                  </a:lnTo>
                  <a:lnTo>
                    <a:pt x="1320072" y="427990"/>
                  </a:lnTo>
                  <a:lnTo>
                    <a:pt x="1404397" y="427990"/>
                  </a:lnTo>
                  <a:lnTo>
                    <a:pt x="1405520" y="430530"/>
                  </a:lnTo>
                  <a:lnTo>
                    <a:pt x="1410290" y="449580"/>
                  </a:lnTo>
                  <a:lnTo>
                    <a:pt x="1411802" y="469900"/>
                  </a:lnTo>
                  <a:lnTo>
                    <a:pt x="1411897" y="481330"/>
                  </a:lnTo>
                  <a:lnTo>
                    <a:pt x="1353820" y="487680"/>
                  </a:lnTo>
                  <a:close/>
                </a:path>
                <a:path w="3924300" h="1145539">
                  <a:moveTo>
                    <a:pt x="1662255" y="779780"/>
                  </a:moveTo>
                  <a:lnTo>
                    <a:pt x="1601039" y="779780"/>
                  </a:lnTo>
                  <a:lnTo>
                    <a:pt x="1601039" y="434340"/>
                  </a:lnTo>
                  <a:lnTo>
                    <a:pt x="1662255" y="434340"/>
                  </a:lnTo>
                  <a:lnTo>
                    <a:pt x="1662255" y="779780"/>
                  </a:lnTo>
                  <a:close/>
                </a:path>
                <a:path w="3924300" h="1145539">
                  <a:moveTo>
                    <a:pt x="2609537" y="779780"/>
                  </a:moveTo>
                  <a:lnTo>
                    <a:pt x="2548321" y="779780"/>
                  </a:lnTo>
                  <a:lnTo>
                    <a:pt x="2548321" y="434340"/>
                  </a:lnTo>
                  <a:lnTo>
                    <a:pt x="2609537" y="434340"/>
                  </a:lnTo>
                  <a:lnTo>
                    <a:pt x="2609537" y="779780"/>
                  </a:lnTo>
                  <a:close/>
                </a:path>
                <a:path w="3924300" h="1145539">
                  <a:moveTo>
                    <a:pt x="2351318" y="556260"/>
                  </a:moveTo>
                  <a:lnTo>
                    <a:pt x="2267882" y="556260"/>
                  </a:lnTo>
                  <a:lnTo>
                    <a:pt x="2275301" y="553720"/>
                  </a:lnTo>
                  <a:lnTo>
                    <a:pt x="2281690" y="551180"/>
                  </a:lnTo>
                  <a:lnTo>
                    <a:pt x="2296393" y="519430"/>
                  </a:lnTo>
                  <a:lnTo>
                    <a:pt x="2296293" y="471170"/>
                  </a:lnTo>
                  <a:lnTo>
                    <a:pt x="2275595" y="438150"/>
                  </a:lnTo>
                  <a:lnTo>
                    <a:pt x="2267992" y="435610"/>
                  </a:lnTo>
                  <a:lnTo>
                    <a:pt x="2351740" y="435610"/>
                  </a:lnTo>
                  <a:lnTo>
                    <a:pt x="2356101" y="453390"/>
                  </a:lnTo>
                  <a:lnTo>
                    <a:pt x="2357515" y="472440"/>
                  </a:lnTo>
                  <a:lnTo>
                    <a:pt x="2357543" y="519430"/>
                  </a:lnTo>
                  <a:lnTo>
                    <a:pt x="2356885" y="532130"/>
                  </a:lnTo>
                  <a:lnTo>
                    <a:pt x="2354764" y="543560"/>
                  </a:lnTo>
                  <a:lnTo>
                    <a:pt x="2351318" y="556260"/>
                  </a:lnTo>
                  <a:close/>
                </a:path>
                <a:path w="3924300" h="1145539">
                  <a:moveTo>
                    <a:pt x="2008933" y="632460"/>
                  </a:moveTo>
                  <a:lnTo>
                    <a:pt x="1949501" y="632460"/>
                  </a:lnTo>
                  <a:lnTo>
                    <a:pt x="1924386" y="464820"/>
                  </a:lnTo>
                  <a:lnTo>
                    <a:pt x="1981242" y="464820"/>
                  </a:lnTo>
                  <a:lnTo>
                    <a:pt x="2008933" y="632460"/>
                  </a:lnTo>
                  <a:close/>
                </a:path>
                <a:path w="3924300" h="1145539">
                  <a:moveTo>
                    <a:pt x="2367027" y="781050"/>
                  </a:moveTo>
                  <a:lnTo>
                    <a:pt x="2302671" y="781050"/>
                  </a:lnTo>
                  <a:lnTo>
                    <a:pt x="2258721" y="613410"/>
                  </a:lnTo>
                  <a:lnTo>
                    <a:pt x="2319606" y="613410"/>
                  </a:lnTo>
                  <a:lnTo>
                    <a:pt x="2367027" y="781050"/>
                  </a:lnTo>
                  <a:close/>
                </a:path>
                <a:path w="3924300" h="1145539">
                  <a:moveTo>
                    <a:pt x="1335462" y="784860"/>
                  </a:moveTo>
                  <a:lnTo>
                    <a:pt x="1306350" y="784860"/>
                  </a:lnTo>
                  <a:lnTo>
                    <a:pt x="1292309" y="782320"/>
                  </a:lnTo>
                  <a:lnTo>
                    <a:pt x="1257691" y="765810"/>
                  </a:lnTo>
                  <a:lnTo>
                    <a:pt x="1228469" y="726440"/>
                  </a:lnTo>
                  <a:lnTo>
                    <a:pt x="1221185" y="687070"/>
                  </a:lnTo>
                  <a:lnTo>
                    <a:pt x="1221185" y="673100"/>
                  </a:lnTo>
                  <a:lnTo>
                    <a:pt x="1279262" y="666750"/>
                  </a:lnTo>
                  <a:lnTo>
                    <a:pt x="1279262" y="681990"/>
                  </a:lnTo>
                  <a:lnTo>
                    <a:pt x="1279985" y="692150"/>
                  </a:lnTo>
                  <a:lnTo>
                    <a:pt x="1302708" y="725170"/>
                  </a:lnTo>
                  <a:lnTo>
                    <a:pt x="1319288" y="728980"/>
                  </a:lnTo>
                  <a:lnTo>
                    <a:pt x="1410879" y="728980"/>
                  </a:lnTo>
                  <a:lnTo>
                    <a:pt x="1407188" y="737870"/>
                  </a:lnTo>
                  <a:lnTo>
                    <a:pt x="1372656" y="772160"/>
                  </a:lnTo>
                  <a:lnTo>
                    <a:pt x="1348620" y="782320"/>
                  </a:lnTo>
                  <a:lnTo>
                    <a:pt x="1335462" y="784860"/>
                  </a:lnTo>
                  <a:close/>
                </a:path>
                <a:path w="3924300" h="1145539">
                  <a:moveTo>
                    <a:pt x="2033477" y="781050"/>
                  </a:moveTo>
                  <a:lnTo>
                    <a:pt x="1971476" y="781050"/>
                  </a:lnTo>
                  <a:lnTo>
                    <a:pt x="1958134" y="690880"/>
                  </a:lnTo>
                  <a:lnTo>
                    <a:pt x="2018583" y="690880"/>
                  </a:lnTo>
                  <a:lnTo>
                    <a:pt x="2033477" y="781050"/>
                  </a:lnTo>
                  <a:close/>
                </a:path>
              </a:pathLst>
            </a:custGeom>
            <a:solidFill>
              <a:srgbClr val="1F12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662" y="301659"/>
            <a:ext cx="5313045" cy="1930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0" spc="-1140">
                <a:solidFill>
                  <a:srgbClr val="FAFAFA"/>
                </a:solidFill>
              </a:rPr>
              <a:t>Timeline</a:t>
            </a:r>
            <a:endParaRPr sz="12500"/>
          </a:p>
        </p:txBody>
      </p:sp>
      <p:sp>
        <p:nvSpPr>
          <p:cNvPr id="10" name="object 10"/>
          <p:cNvSpPr txBox="1"/>
          <p:nvPr/>
        </p:nvSpPr>
        <p:spPr>
          <a:xfrm>
            <a:off x="1533977" y="3113195"/>
            <a:ext cx="3296920" cy="236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dirty="0" sz="4100" spc="-60">
                <a:solidFill>
                  <a:srgbClr val="FAFAFA"/>
                </a:solidFill>
                <a:latin typeface="Noto Sans"/>
                <a:cs typeface="Noto Sans"/>
              </a:rPr>
              <a:t>Design </a:t>
            </a:r>
            <a:r>
              <a:rPr dirty="0" sz="4100" spc="-10">
                <a:solidFill>
                  <a:srgbClr val="FAFAFA"/>
                </a:solidFill>
                <a:latin typeface="Noto Sans"/>
                <a:cs typeface="Noto Sans"/>
              </a:rPr>
              <a:t>&amp;  </a:t>
            </a:r>
            <a:r>
              <a:rPr dirty="0" sz="4100" spc="-10">
                <a:solidFill>
                  <a:srgbClr val="FAFAFA"/>
                </a:solidFill>
                <a:latin typeface="Noto Sans"/>
                <a:cs typeface="Noto Sans"/>
              </a:rPr>
              <a:t>D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e</a:t>
            </a:r>
            <a:r>
              <a:rPr dirty="0" sz="4100" spc="-35">
                <a:solidFill>
                  <a:srgbClr val="FAFAFA"/>
                </a:solidFill>
                <a:latin typeface="Noto Sans"/>
                <a:cs typeface="Noto Sans"/>
              </a:rPr>
              <a:t>v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e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l</a:t>
            </a:r>
            <a:r>
              <a:rPr dirty="0" sz="4100" spc="-10">
                <a:solidFill>
                  <a:srgbClr val="FAFAFA"/>
                </a:solidFill>
                <a:latin typeface="Noto Sans"/>
                <a:cs typeface="Noto Sans"/>
              </a:rPr>
              <a:t>o</a:t>
            </a:r>
            <a:r>
              <a:rPr dirty="0" sz="4100" spc="-15">
                <a:solidFill>
                  <a:srgbClr val="FAFAFA"/>
                </a:solidFill>
                <a:latin typeface="Noto Sans"/>
                <a:cs typeface="Noto Sans"/>
              </a:rPr>
              <a:t>p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me</a:t>
            </a: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n</a:t>
            </a:r>
            <a:r>
              <a:rPr dirty="0" sz="4100" spc="-35">
                <a:solidFill>
                  <a:srgbClr val="FAFAFA"/>
                </a:solidFill>
                <a:latin typeface="Noto Sans"/>
                <a:cs typeface="Noto Sans"/>
              </a:rPr>
              <a:t>t</a:t>
            </a:r>
            <a:endParaRPr sz="4100">
              <a:latin typeface="Noto Sans"/>
              <a:cs typeface="Noto Sans"/>
            </a:endParaRPr>
          </a:p>
          <a:p>
            <a:pPr marL="81280">
              <a:lnSpc>
                <a:spcPct val="100000"/>
              </a:lnSpc>
              <a:spcBef>
                <a:spcPts val="1825"/>
              </a:spcBef>
            </a:pPr>
            <a:r>
              <a:rPr dirty="0" sz="4350" spc="20" b="1">
                <a:solidFill>
                  <a:srgbClr val="FAFAFA"/>
                </a:solidFill>
                <a:latin typeface="Noto Sans"/>
                <a:cs typeface="Noto Sans"/>
              </a:rPr>
              <a:t>Maret</a:t>
            </a:r>
            <a:endParaRPr sz="435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0386" y="6405084"/>
            <a:ext cx="2867660" cy="1779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55625">
              <a:lnSpc>
                <a:spcPct val="100000"/>
              </a:lnSpc>
              <a:spcBef>
                <a:spcPts val="135"/>
              </a:spcBef>
            </a:pPr>
            <a:r>
              <a:rPr dirty="0" sz="4350" spc="15" b="1">
                <a:solidFill>
                  <a:srgbClr val="FAFAFA"/>
                </a:solidFill>
                <a:latin typeface="Noto Sans"/>
                <a:cs typeface="Noto Sans"/>
              </a:rPr>
              <a:t>April</a:t>
            </a:r>
            <a:endParaRPr sz="43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634"/>
              </a:spcBef>
            </a:pPr>
            <a:r>
              <a:rPr dirty="0" sz="4100" spc="-45">
                <a:solidFill>
                  <a:srgbClr val="FAFAFA"/>
                </a:solidFill>
                <a:latin typeface="Noto Sans"/>
                <a:cs typeface="Noto Sans"/>
              </a:rPr>
              <a:t>Prototyping</a:t>
            </a:r>
            <a:endParaRPr sz="41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6843" y="3583866"/>
            <a:ext cx="1775460" cy="1898650"/>
          </a:xfrm>
          <a:prstGeom prst="rect">
            <a:avLst/>
          </a:prstGeom>
        </p:spPr>
        <p:txBody>
          <a:bodyPr wrap="square" lIns="0" tIns="292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dirty="0" sz="4100" spc="-60">
                <a:solidFill>
                  <a:srgbClr val="FAFAFA"/>
                </a:solidFill>
                <a:latin typeface="Noto Sans"/>
                <a:cs typeface="Noto Sans"/>
              </a:rPr>
              <a:t>Testing</a:t>
            </a:r>
            <a:endParaRPr sz="4100">
              <a:latin typeface="Noto Sans"/>
              <a:cs typeface="Noto Sans"/>
            </a:endParaRPr>
          </a:p>
          <a:p>
            <a:pPr marL="452755">
              <a:lnSpc>
                <a:spcPct val="100000"/>
              </a:lnSpc>
              <a:spcBef>
                <a:spcPts val="2390"/>
              </a:spcBef>
            </a:pPr>
            <a:r>
              <a:rPr dirty="0" sz="4350" spc="15" b="1">
                <a:solidFill>
                  <a:srgbClr val="FAFAFA"/>
                </a:solidFill>
                <a:latin typeface="Noto Sans"/>
                <a:cs typeface="Noto Sans"/>
              </a:rPr>
              <a:t>Juni</a:t>
            </a:r>
            <a:endParaRPr sz="435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5036" y="6405084"/>
            <a:ext cx="3067685" cy="1779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350" spc="20" b="1">
                <a:solidFill>
                  <a:srgbClr val="FAFAFA"/>
                </a:solidFill>
                <a:latin typeface="Noto Sans"/>
                <a:cs typeface="Noto Sans"/>
              </a:rPr>
              <a:t>September</a:t>
            </a:r>
            <a:endParaRPr sz="43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634"/>
              </a:spcBef>
            </a:pP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Certification</a:t>
            </a:r>
            <a:endParaRPr sz="41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12654" y="3622907"/>
            <a:ext cx="3637915" cy="1859280"/>
          </a:xfrm>
          <a:prstGeom prst="rect">
            <a:avLst/>
          </a:prstGeom>
        </p:spPr>
        <p:txBody>
          <a:bodyPr wrap="square" lIns="0" tIns="273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Field Field </a:t>
            </a: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Trial</a:t>
            </a:r>
            <a:endParaRPr sz="4100">
              <a:latin typeface="Noto Sans"/>
              <a:cs typeface="Noto Sans"/>
            </a:endParaRPr>
          </a:p>
          <a:p>
            <a:pPr marL="556260">
              <a:lnSpc>
                <a:spcPct val="100000"/>
              </a:lnSpc>
              <a:spcBef>
                <a:spcPts val="2235"/>
              </a:spcBef>
            </a:pPr>
            <a:r>
              <a:rPr dirty="0" sz="4350" spc="20" b="1">
                <a:solidFill>
                  <a:srgbClr val="FAFAFA"/>
                </a:solidFill>
                <a:latin typeface="Noto Sans"/>
                <a:cs typeface="Noto Sans"/>
              </a:rPr>
              <a:t>Oktober</a:t>
            </a:r>
            <a:endParaRPr sz="435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59716" y="6405084"/>
            <a:ext cx="3011170" cy="1779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64135">
              <a:lnSpc>
                <a:spcPct val="100000"/>
              </a:lnSpc>
              <a:spcBef>
                <a:spcPts val="135"/>
              </a:spcBef>
            </a:pPr>
            <a:r>
              <a:rPr dirty="0" sz="4350" spc="20" b="1">
                <a:solidFill>
                  <a:srgbClr val="FAFAFA"/>
                </a:solidFill>
                <a:latin typeface="Noto Sans"/>
                <a:cs typeface="Noto Sans"/>
              </a:rPr>
              <a:t>November</a:t>
            </a:r>
            <a:endParaRPr sz="4350">
              <a:latin typeface="Noto Sans"/>
              <a:cs typeface="Noto Sans"/>
            </a:endParaRPr>
          </a:p>
          <a:p>
            <a:pPr algn="r" marR="5080">
              <a:lnSpc>
                <a:spcPct val="100000"/>
              </a:lnSpc>
              <a:spcBef>
                <a:spcPts val="3634"/>
              </a:spcBef>
            </a:pP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P</a:t>
            </a: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r</a:t>
            </a:r>
            <a:r>
              <a:rPr dirty="0" sz="4100" spc="-10">
                <a:solidFill>
                  <a:srgbClr val="FAFAFA"/>
                </a:solidFill>
                <a:latin typeface="Noto Sans"/>
                <a:cs typeface="Noto Sans"/>
              </a:rPr>
              <a:t>o</a:t>
            </a:r>
            <a:r>
              <a:rPr dirty="0" sz="4100" spc="-15">
                <a:solidFill>
                  <a:srgbClr val="FAFAFA"/>
                </a:solidFill>
                <a:latin typeface="Noto Sans"/>
                <a:cs typeface="Noto Sans"/>
              </a:rPr>
              <a:t>d</a:t>
            </a: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u</a:t>
            </a:r>
            <a:r>
              <a:rPr dirty="0" sz="4100" spc="-25">
                <a:solidFill>
                  <a:srgbClr val="FAFAFA"/>
                </a:solidFill>
                <a:latin typeface="Noto Sans"/>
                <a:cs typeface="Noto Sans"/>
              </a:rPr>
              <a:t>c</a:t>
            </a:r>
            <a:r>
              <a:rPr dirty="0" sz="4100" spc="-40">
                <a:solidFill>
                  <a:srgbClr val="FAFAFA"/>
                </a:solidFill>
                <a:latin typeface="Noto Sans"/>
                <a:cs typeface="Noto Sans"/>
              </a:rPr>
              <a:t>t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i</a:t>
            </a:r>
            <a:r>
              <a:rPr dirty="0" sz="4100" spc="-10">
                <a:solidFill>
                  <a:srgbClr val="FAFAFA"/>
                </a:solidFill>
                <a:latin typeface="Noto Sans"/>
                <a:cs typeface="Noto Sans"/>
              </a:rPr>
              <a:t>o</a:t>
            </a:r>
            <a:r>
              <a:rPr dirty="0" sz="4100" spc="-20">
                <a:solidFill>
                  <a:srgbClr val="FAFAFA"/>
                </a:solidFill>
                <a:latin typeface="Noto Sans"/>
                <a:cs typeface="Noto Sans"/>
              </a:rPr>
              <a:t>n</a:t>
            </a:r>
            <a:endParaRPr sz="41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90259" y="3563937"/>
            <a:ext cx="3434079" cy="1918335"/>
          </a:xfrm>
          <a:prstGeom prst="rect">
            <a:avLst/>
          </a:prstGeom>
        </p:spPr>
        <p:txBody>
          <a:bodyPr wrap="square" lIns="0" tIns="294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20"/>
              </a:spcBef>
            </a:pPr>
            <a:r>
              <a:rPr dirty="0" sz="4350">
                <a:solidFill>
                  <a:srgbClr val="FAFAFA"/>
                </a:solidFill>
                <a:latin typeface="Noto Sans"/>
                <a:cs typeface="Noto Sans"/>
              </a:rPr>
              <a:t>Maintenance</a:t>
            </a:r>
            <a:endParaRPr sz="4350">
              <a:latin typeface="Noto Sans"/>
              <a:cs typeface="Noto Sans"/>
            </a:endParaRPr>
          </a:p>
          <a:p>
            <a:pPr marL="125095">
              <a:lnSpc>
                <a:spcPct val="100000"/>
              </a:lnSpc>
              <a:spcBef>
                <a:spcPts val="2235"/>
              </a:spcBef>
            </a:pPr>
            <a:r>
              <a:rPr dirty="0" sz="4350" spc="15" b="1">
                <a:solidFill>
                  <a:srgbClr val="FAFAFA"/>
                </a:solidFill>
                <a:latin typeface="Noto Sans"/>
                <a:cs typeface="Noto Sans"/>
              </a:rPr>
              <a:t>Februari</a:t>
            </a:r>
            <a:r>
              <a:rPr dirty="0" sz="4350" spc="-45" b="1">
                <a:solidFill>
                  <a:srgbClr val="FAFAFA"/>
                </a:solidFill>
                <a:latin typeface="Noto Sans"/>
                <a:cs typeface="Noto Sans"/>
              </a:rPr>
              <a:t> </a:t>
            </a:r>
            <a:r>
              <a:rPr dirty="0" sz="4350" spc="10" b="1">
                <a:solidFill>
                  <a:srgbClr val="FAFAFA"/>
                </a:solidFill>
                <a:latin typeface="Noto Sans"/>
                <a:cs typeface="Noto Sans"/>
              </a:rPr>
              <a:t>'23</a:t>
            </a:r>
            <a:endParaRPr sz="43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Jaqueline Langi</dc:creator>
  <cp:keywords>DAE4VwG53ZU,BADCHMP0waI</cp:keywords>
  <dc:title>PRODUCT DESCRIPTION</dc:title>
  <dcterms:created xsi:type="dcterms:W3CDTF">2022-02-15T12:11:18Z</dcterms:created>
  <dcterms:modified xsi:type="dcterms:W3CDTF">2022-02-15T12:11:18Z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2022-02-15T00:00:00Z</vt:filetime>
  </property>
</Properties>
</file>